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562" r:id="rId2"/>
    <p:sldId id="559" r:id="rId3"/>
    <p:sldId id="557" r:id="rId4"/>
    <p:sldId id="566" r:id="rId5"/>
    <p:sldId id="568" r:id="rId6"/>
    <p:sldId id="569" r:id="rId7"/>
    <p:sldId id="565" r:id="rId8"/>
    <p:sldId id="558" r:id="rId9"/>
    <p:sldId id="571" r:id="rId10"/>
    <p:sldId id="572" r:id="rId11"/>
    <p:sldId id="556" r:id="rId12"/>
    <p:sldId id="533" r:id="rId13"/>
    <p:sldId id="534" r:id="rId14"/>
    <p:sldId id="535" r:id="rId15"/>
    <p:sldId id="543" r:id="rId16"/>
    <p:sldId id="539" r:id="rId17"/>
    <p:sldId id="541" r:id="rId18"/>
    <p:sldId id="548" r:id="rId19"/>
    <p:sldId id="524" r:id="rId2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25421"/>
    <a:srgbClr val="273A60"/>
    <a:srgbClr val="D06015"/>
    <a:srgbClr val="FFFF00"/>
    <a:srgbClr val="FF0000"/>
    <a:srgbClr val="0066FF"/>
    <a:srgbClr val="CFDC24"/>
    <a:srgbClr val="AC5478"/>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Estilo E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434" autoAdjust="0"/>
  </p:normalViewPr>
  <p:slideViewPr>
    <p:cSldViewPr>
      <p:cViewPr varScale="1">
        <p:scale>
          <a:sx n="74" d="100"/>
          <a:sy n="74" d="100"/>
        </p:scale>
        <p:origin x="810" y="72"/>
      </p:cViewPr>
      <p:guideLst>
        <p:guide orient="horz" pos="2160"/>
        <p:guide pos="2880"/>
      </p:guideLst>
    </p:cSldViewPr>
  </p:slideViewPr>
  <p:outlineViewPr>
    <p:cViewPr>
      <p:scale>
        <a:sx n="33" d="100"/>
        <a:sy n="33" d="100"/>
      </p:scale>
      <p:origin x="0" y="806"/>
    </p:cViewPr>
  </p:outlineViewPr>
  <p:notesTextViewPr>
    <p:cViewPr>
      <p:scale>
        <a:sx n="1" d="1"/>
        <a:sy n="1" d="1"/>
      </p:scale>
      <p:origin x="0" y="0"/>
    </p:cViewPr>
  </p:notesTextViewPr>
  <p:sorterViewPr>
    <p:cViewPr>
      <p:scale>
        <a:sx n="100" d="100"/>
        <a:sy n="100" d="100"/>
      </p:scale>
      <p:origin x="0" y="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FBED5-C944-4565-A720-299D5221AAD9}" type="datetimeFigureOut">
              <a:rPr lang="pt-BR" smtClean="0"/>
              <a:t>07/06/2018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C7AE57-74E4-4D6A-8A62-9916EEACC8F7}" type="slidenum">
              <a:rPr lang="pt-BR" smtClean="0"/>
              <a:t>‹Nº›</a:t>
            </a:fld>
            <a:endParaRPr lang="pt-BR"/>
          </a:p>
        </p:txBody>
      </p:sp>
    </p:spTree>
    <p:extLst>
      <p:ext uri="{BB962C8B-B14F-4D97-AF65-F5344CB8AC3E}">
        <p14:creationId xmlns:p14="http://schemas.microsoft.com/office/powerpoint/2010/main" val="155076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84213"/>
            <a:ext cx="4573588" cy="3430587"/>
          </a:xfrm>
          <a:ln/>
        </p:spPr>
      </p:sp>
      <p:sp>
        <p:nvSpPr>
          <p:cNvPr id="38915" name="Rectangle 3"/>
          <p:cNvSpPr>
            <a:spLocks noGrp="1" noChangeArrowheads="1"/>
          </p:cNvSpPr>
          <p:nvPr>
            <p:ph type="body" idx="1"/>
          </p:nvPr>
        </p:nvSpPr>
        <p:spPr>
          <a:xfrm>
            <a:off x="914400" y="4343400"/>
            <a:ext cx="5029200" cy="4116388"/>
          </a:xfrm>
          <a:noFill/>
        </p:spPr>
        <p:txBody>
          <a:bodyPr/>
          <a:lstStyle/>
          <a:p>
            <a:endParaRPr lang="en-GB" altLang="pt-BR" dirty="0"/>
          </a:p>
        </p:txBody>
      </p:sp>
    </p:spTree>
    <p:extLst>
      <p:ext uri="{BB962C8B-B14F-4D97-AF65-F5344CB8AC3E}">
        <p14:creationId xmlns:p14="http://schemas.microsoft.com/office/powerpoint/2010/main" val="74335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84213"/>
            <a:ext cx="4573588" cy="3430587"/>
          </a:xfrm>
          <a:ln/>
        </p:spPr>
      </p:sp>
      <p:sp>
        <p:nvSpPr>
          <p:cNvPr id="38915" name="Rectangle 3"/>
          <p:cNvSpPr>
            <a:spLocks noGrp="1" noChangeArrowheads="1"/>
          </p:cNvSpPr>
          <p:nvPr>
            <p:ph type="body" idx="1"/>
          </p:nvPr>
        </p:nvSpPr>
        <p:spPr>
          <a:xfrm>
            <a:off x="914400" y="4343400"/>
            <a:ext cx="5029200" cy="4116388"/>
          </a:xfrm>
          <a:noFill/>
        </p:spPr>
        <p:txBody>
          <a:bodyPr/>
          <a:lstStyle/>
          <a:p>
            <a:endParaRPr lang="en-GB" altLang="pt-BR" dirty="0"/>
          </a:p>
        </p:txBody>
      </p:sp>
    </p:spTree>
    <p:extLst>
      <p:ext uri="{BB962C8B-B14F-4D97-AF65-F5344CB8AC3E}">
        <p14:creationId xmlns:p14="http://schemas.microsoft.com/office/powerpoint/2010/main" val="82852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84213"/>
            <a:ext cx="4573588" cy="3430587"/>
          </a:xfrm>
          <a:ln/>
        </p:spPr>
      </p:sp>
      <p:sp>
        <p:nvSpPr>
          <p:cNvPr id="38915" name="Rectangle 3"/>
          <p:cNvSpPr>
            <a:spLocks noGrp="1" noChangeArrowheads="1"/>
          </p:cNvSpPr>
          <p:nvPr>
            <p:ph type="body" idx="1"/>
          </p:nvPr>
        </p:nvSpPr>
        <p:spPr>
          <a:xfrm>
            <a:off x="914400" y="4343400"/>
            <a:ext cx="5029200" cy="4116388"/>
          </a:xfrm>
          <a:noFill/>
        </p:spPr>
        <p:txBody>
          <a:bodyPr/>
          <a:lstStyle/>
          <a:p>
            <a:endParaRPr lang="en-GB" altLang="pt-BR" dirty="0"/>
          </a:p>
        </p:txBody>
      </p:sp>
    </p:spTree>
    <p:extLst>
      <p:ext uri="{BB962C8B-B14F-4D97-AF65-F5344CB8AC3E}">
        <p14:creationId xmlns:p14="http://schemas.microsoft.com/office/powerpoint/2010/main" val="26358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84213"/>
            <a:ext cx="4573588" cy="3430587"/>
          </a:xfrm>
          <a:ln/>
        </p:spPr>
      </p:sp>
      <p:sp>
        <p:nvSpPr>
          <p:cNvPr id="38915" name="Rectangle 3"/>
          <p:cNvSpPr>
            <a:spLocks noGrp="1" noChangeArrowheads="1"/>
          </p:cNvSpPr>
          <p:nvPr>
            <p:ph type="body" idx="1"/>
          </p:nvPr>
        </p:nvSpPr>
        <p:spPr>
          <a:xfrm>
            <a:off x="914400" y="4343400"/>
            <a:ext cx="5029200" cy="4116388"/>
          </a:xfrm>
          <a:noFill/>
        </p:spPr>
        <p:txBody>
          <a:bodyPr/>
          <a:lstStyle/>
          <a:p>
            <a:endParaRPr lang="en-GB" altLang="pt-BR" dirty="0"/>
          </a:p>
        </p:txBody>
      </p:sp>
    </p:spTree>
    <p:extLst>
      <p:ext uri="{BB962C8B-B14F-4D97-AF65-F5344CB8AC3E}">
        <p14:creationId xmlns:p14="http://schemas.microsoft.com/office/powerpoint/2010/main" val="187936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84213"/>
            <a:ext cx="4573588" cy="3430587"/>
          </a:xfrm>
          <a:ln/>
        </p:spPr>
      </p:sp>
      <p:sp>
        <p:nvSpPr>
          <p:cNvPr id="38915" name="Rectangle 3"/>
          <p:cNvSpPr>
            <a:spLocks noGrp="1" noChangeArrowheads="1"/>
          </p:cNvSpPr>
          <p:nvPr>
            <p:ph type="body" idx="1"/>
          </p:nvPr>
        </p:nvSpPr>
        <p:spPr>
          <a:xfrm>
            <a:off x="914400" y="4343400"/>
            <a:ext cx="5029200" cy="4116388"/>
          </a:xfrm>
          <a:noFill/>
        </p:spPr>
        <p:txBody>
          <a:bodyPr/>
          <a:lstStyle/>
          <a:p>
            <a:endParaRPr lang="en-GB" altLang="pt-BR" dirty="0"/>
          </a:p>
        </p:txBody>
      </p:sp>
    </p:spTree>
    <p:extLst>
      <p:ext uri="{BB962C8B-B14F-4D97-AF65-F5344CB8AC3E}">
        <p14:creationId xmlns:p14="http://schemas.microsoft.com/office/powerpoint/2010/main" val="373304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7AE57-74E4-4D6A-8A62-9916EEACC8F7}" type="slidenum">
              <a:rPr lang="pt-BR" smtClean="0"/>
              <a:t>11</a:t>
            </a:fld>
            <a:endParaRPr lang="pt-BR"/>
          </a:p>
        </p:txBody>
      </p:sp>
    </p:spTree>
    <p:extLst>
      <p:ext uri="{BB962C8B-B14F-4D97-AF65-F5344CB8AC3E}">
        <p14:creationId xmlns:p14="http://schemas.microsoft.com/office/powerpoint/2010/main" val="204815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97E5E39-C7E0-43BD-9EDD-3A902B23D6B2}" type="slidenum">
              <a:rPr lang="sv-SE" smtClean="0"/>
              <a:pPr/>
              <a:t>19</a:t>
            </a:fld>
            <a:endParaRPr lang="sv-SE"/>
          </a:p>
        </p:txBody>
      </p:sp>
    </p:spTree>
    <p:extLst>
      <p:ext uri="{BB962C8B-B14F-4D97-AF65-F5344CB8AC3E}">
        <p14:creationId xmlns:p14="http://schemas.microsoft.com/office/powerpoint/2010/main" val="2842839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Husqvarna">
    <p:spTree>
      <p:nvGrpSpPr>
        <p:cNvPr id="1" name=""/>
        <p:cNvGrpSpPr/>
        <p:nvPr/>
      </p:nvGrpSpPr>
      <p:grpSpPr>
        <a:xfrm>
          <a:off x="0" y="0"/>
          <a:ext cx="0" cy="0"/>
          <a:chOff x="0" y="0"/>
          <a:chExt cx="0" cy="0"/>
        </a:xfrm>
      </p:grpSpPr>
      <p:pic>
        <p:nvPicPr>
          <p:cNvPr id="19" name="Picture 3" descr="Y:\Husqvarna_122\J-1602_N_Nov-11_Mall_CS\jpg\logotype-husqvarna.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7325" y="292100"/>
            <a:ext cx="115728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40366" y="5342617"/>
            <a:ext cx="7265792" cy="601066"/>
          </a:xfrm>
        </p:spPr>
        <p:txBody>
          <a:bodyPr>
            <a:normAutofit/>
          </a:bodyPr>
          <a:lstStyle>
            <a:lvl1pPr algn="ctr">
              <a:defRPr sz="2400" b="1"/>
            </a:lvl1pPr>
          </a:lstStyle>
          <a:p>
            <a:r>
              <a:rPr lang="en-US"/>
              <a:t>Click to edit Master title style</a:t>
            </a:r>
            <a:endParaRPr lang="sv-SE" dirty="0"/>
          </a:p>
        </p:txBody>
      </p:sp>
      <p:sp>
        <p:nvSpPr>
          <p:cNvPr id="3" name="Subtitle 2"/>
          <p:cNvSpPr>
            <a:spLocks noGrp="1"/>
          </p:cNvSpPr>
          <p:nvPr>
            <p:ph type="subTitle" idx="1"/>
          </p:nvPr>
        </p:nvSpPr>
        <p:spPr>
          <a:xfrm>
            <a:off x="940366" y="6029334"/>
            <a:ext cx="7265792" cy="409600"/>
          </a:xfrm>
        </p:spPr>
        <p:txBody>
          <a:bodyPr>
            <a:noAutofit/>
          </a:bodyPr>
          <a:lstStyle>
            <a:lvl1pPr marL="0" indent="0" algn="ct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9" name="Picture Placeholder 8"/>
          <p:cNvSpPr>
            <a:spLocks noGrp="1"/>
          </p:cNvSpPr>
          <p:nvPr>
            <p:ph type="pic" sz="quarter" idx="13"/>
          </p:nvPr>
        </p:nvSpPr>
        <p:spPr>
          <a:xfrm>
            <a:off x="940365" y="1823382"/>
            <a:ext cx="1664218" cy="1659408"/>
          </a:xfrm>
          <a:solidFill>
            <a:schemeClr val="bg2"/>
          </a:solidFill>
        </p:spPr>
        <p:txBody>
          <a:bodyPr rtlCol="0" anchor="ctr">
            <a:noAutofit/>
          </a:bodyPr>
          <a:lstStyle>
            <a:lvl1pPr marL="0" indent="0" algn="ctr">
              <a:buFontTx/>
              <a:buNone/>
              <a:defRPr sz="1400"/>
            </a:lvl1pPr>
          </a:lstStyle>
          <a:p>
            <a:pPr lvl="0"/>
            <a:r>
              <a:rPr lang="en-US" noProof="0"/>
              <a:t>Click icon to add picture</a:t>
            </a:r>
            <a:endParaRPr lang="sv-SE" noProof="0" dirty="0"/>
          </a:p>
        </p:txBody>
      </p:sp>
      <p:sp>
        <p:nvSpPr>
          <p:cNvPr id="12" name="Picture Placeholder 8"/>
          <p:cNvSpPr>
            <a:spLocks noGrp="1"/>
          </p:cNvSpPr>
          <p:nvPr>
            <p:ph type="pic" sz="quarter" idx="14"/>
          </p:nvPr>
        </p:nvSpPr>
        <p:spPr>
          <a:xfrm>
            <a:off x="2807556" y="1823382"/>
            <a:ext cx="1664218" cy="1659408"/>
          </a:xfrm>
          <a:solidFill>
            <a:schemeClr val="bg2"/>
          </a:solidFill>
        </p:spPr>
        <p:txBody>
          <a:bodyPr rtlCol="0" anchor="ctr">
            <a:noAutofit/>
          </a:bodyPr>
          <a:lstStyle>
            <a:lvl1pPr marL="0" indent="0" algn="ctr">
              <a:buFontTx/>
              <a:buNone/>
              <a:defRPr sz="1400"/>
            </a:lvl1pPr>
          </a:lstStyle>
          <a:p>
            <a:pPr lvl="0"/>
            <a:r>
              <a:rPr lang="en-US" noProof="0"/>
              <a:t>Click icon to add picture</a:t>
            </a:r>
            <a:endParaRPr lang="sv-SE" noProof="0"/>
          </a:p>
        </p:txBody>
      </p:sp>
      <p:sp>
        <p:nvSpPr>
          <p:cNvPr id="13" name="Picture Placeholder 8"/>
          <p:cNvSpPr>
            <a:spLocks noGrp="1"/>
          </p:cNvSpPr>
          <p:nvPr>
            <p:ph type="pic" sz="quarter" idx="15"/>
          </p:nvPr>
        </p:nvSpPr>
        <p:spPr>
          <a:xfrm>
            <a:off x="4674747" y="1823382"/>
            <a:ext cx="1664218" cy="1659408"/>
          </a:xfrm>
          <a:solidFill>
            <a:schemeClr val="bg2"/>
          </a:solidFill>
        </p:spPr>
        <p:txBody>
          <a:bodyPr rtlCol="0" anchor="ctr">
            <a:noAutofit/>
          </a:bodyPr>
          <a:lstStyle>
            <a:lvl1pPr marL="0" indent="0" algn="ctr">
              <a:buFontTx/>
              <a:buNone/>
              <a:defRPr sz="1400"/>
            </a:lvl1pPr>
          </a:lstStyle>
          <a:p>
            <a:pPr lvl="0"/>
            <a:r>
              <a:rPr lang="en-US" noProof="0"/>
              <a:t>Click icon to add picture</a:t>
            </a:r>
            <a:endParaRPr lang="sv-SE" noProof="0"/>
          </a:p>
        </p:txBody>
      </p:sp>
      <p:sp>
        <p:nvSpPr>
          <p:cNvPr id="14" name="Picture Placeholder 8"/>
          <p:cNvSpPr>
            <a:spLocks noGrp="1"/>
          </p:cNvSpPr>
          <p:nvPr>
            <p:ph type="pic" sz="quarter" idx="16"/>
          </p:nvPr>
        </p:nvSpPr>
        <p:spPr>
          <a:xfrm>
            <a:off x="6541939" y="1823382"/>
            <a:ext cx="1664218" cy="1659408"/>
          </a:xfrm>
          <a:solidFill>
            <a:schemeClr val="bg2"/>
          </a:solidFill>
        </p:spPr>
        <p:txBody>
          <a:bodyPr rtlCol="0" anchor="ctr">
            <a:noAutofit/>
          </a:bodyPr>
          <a:lstStyle>
            <a:lvl1pPr marL="0" indent="0" algn="ctr">
              <a:buFontTx/>
              <a:buNone/>
              <a:defRPr sz="1400"/>
            </a:lvl1pPr>
          </a:lstStyle>
          <a:p>
            <a:pPr lvl="0"/>
            <a:r>
              <a:rPr lang="en-US" noProof="0"/>
              <a:t>Click icon to add picture</a:t>
            </a:r>
            <a:endParaRPr lang="sv-SE" noProof="0"/>
          </a:p>
        </p:txBody>
      </p:sp>
      <p:sp>
        <p:nvSpPr>
          <p:cNvPr id="15" name="Picture Placeholder 8"/>
          <p:cNvSpPr>
            <a:spLocks noGrp="1"/>
          </p:cNvSpPr>
          <p:nvPr>
            <p:ph type="pic" sz="quarter" idx="17"/>
          </p:nvPr>
        </p:nvSpPr>
        <p:spPr>
          <a:xfrm>
            <a:off x="940365" y="3694572"/>
            <a:ext cx="1664218" cy="1659408"/>
          </a:xfrm>
          <a:solidFill>
            <a:schemeClr val="bg2"/>
          </a:solidFill>
        </p:spPr>
        <p:txBody>
          <a:bodyPr rtlCol="0" anchor="ctr">
            <a:noAutofit/>
          </a:bodyPr>
          <a:lstStyle>
            <a:lvl1pPr marL="0" indent="0" algn="ctr">
              <a:buFontTx/>
              <a:buNone/>
              <a:defRPr sz="1400"/>
            </a:lvl1pPr>
          </a:lstStyle>
          <a:p>
            <a:pPr lvl="0"/>
            <a:r>
              <a:rPr lang="en-US" noProof="0"/>
              <a:t>Click icon to add picture</a:t>
            </a:r>
            <a:endParaRPr lang="sv-SE" noProof="0"/>
          </a:p>
        </p:txBody>
      </p:sp>
      <p:sp>
        <p:nvSpPr>
          <p:cNvPr id="16" name="Picture Placeholder 8"/>
          <p:cNvSpPr>
            <a:spLocks noGrp="1"/>
          </p:cNvSpPr>
          <p:nvPr>
            <p:ph type="pic" sz="quarter" idx="18"/>
          </p:nvPr>
        </p:nvSpPr>
        <p:spPr>
          <a:xfrm>
            <a:off x="2807556" y="3694572"/>
            <a:ext cx="1664218" cy="1659408"/>
          </a:xfrm>
          <a:solidFill>
            <a:schemeClr val="bg2"/>
          </a:solidFill>
        </p:spPr>
        <p:txBody>
          <a:bodyPr rtlCol="0" anchor="ctr">
            <a:noAutofit/>
          </a:bodyPr>
          <a:lstStyle>
            <a:lvl1pPr marL="0" indent="0" algn="ctr">
              <a:buFontTx/>
              <a:buNone/>
              <a:defRPr sz="1400"/>
            </a:lvl1pPr>
          </a:lstStyle>
          <a:p>
            <a:pPr lvl="0"/>
            <a:r>
              <a:rPr lang="en-US" noProof="0"/>
              <a:t>Click icon to add picture</a:t>
            </a:r>
            <a:endParaRPr lang="sv-SE" noProof="0"/>
          </a:p>
        </p:txBody>
      </p:sp>
      <p:sp>
        <p:nvSpPr>
          <p:cNvPr id="17" name="Picture Placeholder 8"/>
          <p:cNvSpPr>
            <a:spLocks noGrp="1"/>
          </p:cNvSpPr>
          <p:nvPr>
            <p:ph type="pic" sz="quarter" idx="19"/>
          </p:nvPr>
        </p:nvSpPr>
        <p:spPr>
          <a:xfrm>
            <a:off x="4674747" y="3694572"/>
            <a:ext cx="1664218" cy="1659408"/>
          </a:xfrm>
          <a:solidFill>
            <a:schemeClr val="bg2"/>
          </a:solidFill>
        </p:spPr>
        <p:txBody>
          <a:bodyPr rtlCol="0" anchor="ctr">
            <a:noAutofit/>
          </a:bodyPr>
          <a:lstStyle>
            <a:lvl1pPr marL="0" indent="0" algn="ctr">
              <a:buFontTx/>
              <a:buNone/>
              <a:defRPr sz="1400"/>
            </a:lvl1pPr>
          </a:lstStyle>
          <a:p>
            <a:pPr lvl="0"/>
            <a:r>
              <a:rPr lang="en-US" noProof="0"/>
              <a:t>Click icon to add picture</a:t>
            </a:r>
            <a:endParaRPr lang="sv-SE" noProof="0"/>
          </a:p>
        </p:txBody>
      </p:sp>
      <p:sp>
        <p:nvSpPr>
          <p:cNvPr id="18" name="Picture Placeholder 8"/>
          <p:cNvSpPr>
            <a:spLocks noGrp="1"/>
          </p:cNvSpPr>
          <p:nvPr>
            <p:ph type="pic" sz="quarter" idx="20"/>
          </p:nvPr>
        </p:nvSpPr>
        <p:spPr>
          <a:xfrm>
            <a:off x="6541939" y="3694572"/>
            <a:ext cx="1664218" cy="1659408"/>
          </a:xfrm>
          <a:solidFill>
            <a:schemeClr val="bg2"/>
          </a:solidFill>
        </p:spPr>
        <p:txBody>
          <a:bodyPr rtlCol="0" anchor="ctr">
            <a:noAutofit/>
          </a:bodyPr>
          <a:lstStyle>
            <a:lvl1pPr marL="0" indent="0" algn="ctr">
              <a:buFontTx/>
              <a:buNone/>
              <a:defRPr sz="1400"/>
            </a:lvl1pPr>
          </a:lstStyle>
          <a:p>
            <a:pPr lvl="0"/>
            <a:r>
              <a:rPr lang="en-US" noProof="0"/>
              <a:t>Click icon to add picture</a:t>
            </a:r>
            <a:endParaRPr lang="sv-SE" noProof="0"/>
          </a:p>
        </p:txBody>
      </p:sp>
    </p:spTree>
    <p:extLst>
      <p:ext uri="{BB962C8B-B14F-4D97-AF65-F5344CB8AC3E}">
        <p14:creationId xmlns:p14="http://schemas.microsoft.com/office/powerpoint/2010/main" val="150543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382713"/>
            <a:ext cx="4040188" cy="687387"/>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tIns="0" rtlCol="0">
            <a:no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sv-SE"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Text Placeholder 4"/>
          <p:cNvSpPr>
            <a:spLocks noGrp="1"/>
          </p:cNvSpPr>
          <p:nvPr>
            <p:ph type="body" sz="quarter" idx="3"/>
          </p:nvPr>
        </p:nvSpPr>
        <p:spPr>
          <a:xfrm>
            <a:off x="4645025" y="1382713"/>
            <a:ext cx="4041775" cy="687387"/>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tIns="0" rtlCol="0">
            <a:noAutofit/>
          </a:bodyPr>
          <a:lstStyle>
            <a:lvl1pPr>
              <a:defRPr lang="en-US" sz="1800" smtClean="0"/>
            </a:lvl1pPr>
            <a:lvl2pPr>
              <a:defRPr lang="en-US" sz="1600" smtClean="0"/>
            </a:lvl2pPr>
            <a:lvl3pPr>
              <a:defRPr lang="en-US" sz="1400" smtClean="0"/>
            </a:lvl3pPr>
            <a:lvl4pPr>
              <a:defRPr lang="en-US" sz="1200" smtClean="0"/>
            </a:lvl4pPr>
            <a:lvl5pPr>
              <a:defRPr lang="sv-SE"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3"/>
          <p:cNvSpPr>
            <a:spLocks noGrp="1"/>
          </p:cNvSpPr>
          <p:nvPr>
            <p:ph type="dt" sz="half" idx="10"/>
          </p:nvPr>
        </p:nvSpPr>
        <p:spPr/>
        <p:txBody>
          <a:bodyPr/>
          <a:lstStyle>
            <a:lvl1pPr>
              <a:defRPr/>
            </a:lvl1pPr>
          </a:lstStyle>
          <a:p>
            <a:pPr>
              <a:defRPr/>
            </a:pPr>
            <a:fld id="{539C039A-8DCB-4370-BB68-740E8730E692}" type="datetimeFigureOut">
              <a:rPr lang="sv-SE">
                <a:solidFill>
                  <a:srgbClr val="8C8A88"/>
                </a:solidFill>
              </a:rPr>
              <a:pPr>
                <a:defRPr/>
              </a:pPr>
              <a:t>2018-06-07</a:t>
            </a:fld>
            <a:endParaRPr lang="sv-SE">
              <a:solidFill>
                <a:srgbClr val="8C8A88"/>
              </a:solidFill>
            </a:endParaRPr>
          </a:p>
        </p:txBody>
      </p:sp>
      <p:sp>
        <p:nvSpPr>
          <p:cNvPr id="8" name="Footer Placeholder 4"/>
          <p:cNvSpPr>
            <a:spLocks noGrp="1"/>
          </p:cNvSpPr>
          <p:nvPr>
            <p:ph type="ftr" sz="quarter" idx="11"/>
          </p:nvPr>
        </p:nvSpPr>
        <p:spPr/>
        <p:txBody>
          <a:bodyPr/>
          <a:lstStyle>
            <a:lvl1pPr>
              <a:defRPr/>
            </a:lvl1pPr>
          </a:lstStyle>
          <a:p>
            <a:pPr>
              <a:defRPr/>
            </a:pPr>
            <a:endParaRPr lang="sv-SE">
              <a:solidFill>
                <a:srgbClr val="8C8A88"/>
              </a:solidFill>
            </a:endParaRPr>
          </a:p>
        </p:txBody>
      </p:sp>
      <p:sp>
        <p:nvSpPr>
          <p:cNvPr id="9" name="Slide Number Placeholder 5"/>
          <p:cNvSpPr>
            <a:spLocks noGrp="1"/>
          </p:cNvSpPr>
          <p:nvPr>
            <p:ph type="sldNum" sz="quarter" idx="12"/>
          </p:nvPr>
        </p:nvSpPr>
        <p:spPr/>
        <p:txBody>
          <a:bodyPr/>
          <a:lstStyle>
            <a:lvl1pPr>
              <a:defRPr/>
            </a:lvl1pPr>
          </a:lstStyle>
          <a:p>
            <a:pPr>
              <a:defRPr/>
            </a:pPr>
            <a:fld id="{307C0F60-1D89-4004-BB74-2D5BB750C14A}" type="slidenum">
              <a:rPr lang="sv-SE">
                <a:solidFill>
                  <a:srgbClr val="8C8A88"/>
                </a:solidFill>
              </a:rPr>
              <a:pPr>
                <a:defRPr/>
              </a:pPr>
              <a:t>‹Nº›</a:t>
            </a:fld>
            <a:endParaRPr lang="sv-SE">
              <a:solidFill>
                <a:srgbClr val="8C8A88"/>
              </a:solidFill>
            </a:endParaRPr>
          </a:p>
        </p:txBody>
      </p:sp>
    </p:spTree>
    <p:extLst>
      <p:ext uri="{BB962C8B-B14F-4D97-AF65-F5344CB8AC3E}">
        <p14:creationId xmlns:p14="http://schemas.microsoft.com/office/powerpoint/2010/main" val="330809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sv-SE" dirty="0"/>
          </a:p>
        </p:txBody>
      </p:sp>
      <p:sp>
        <p:nvSpPr>
          <p:cNvPr id="3" name="Date Placeholder 3"/>
          <p:cNvSpPr>
            <a:spLocks noGrp="1"/>
          </p:cNvSpPr>
          <p:nvPr>
            <p:ph type="dt" sz="half" idx="10"/>
          </p:nvPr>
        </p:nvSpPr>
        <p:spPr/>
        <p:txBody>
          <a:bodyPr/>
          <a:lstStyle>
            <a:lvl1pPr>
              <a:defRPr/>
            </a:lvl1pPr>
          </a:lstStyle>
          <a:p>
            <a:pPr>
              <a:defRPr/>
            </a:pPr>
            <a:fld id="{A0C8C71B-BCB5-40E7-9EF8-5ACDC79F8CEF}" type="datetimeFigureOut">
              <a:rPr lang="sv-SE">
                <a:solidFill>
                  <a:srgbClr val="8C8A88"/>
                </a:solidFill>
              </a:rPr>
              <a:pPr>
                <a:defRPr/>
              </a:pPr>
              <a:t>2018-06-07</a:t>
            </a:fld>
            <a:endParaRPr lang="sv-SE">
              <a:solidFill>
                <a:srgbClr val="8C8A88"/>
              </a:solidFill>
            </a:endParaRPr>
          </a:p>
        </p:txBody>
      </p:sp>
      <p:sp>
        <p:nvSpPr>
          <p:cNvPr id="4" name="Footer Placeholder 4"/>
          <p:cNvSpPr>
            <a:spLocks noGrp="1"/>
          </p:cNvSpPr>
          <p:nvPr>
            <p:ph type="ftr" sz="quarter" idx="11"/>
          </p:nvPr>
        </p:nvSpPr>
        <p:spPr/>
        <p:txBody>
          <a:bodyPr/>
          <a:lstStyle>
            <a:lvl1pPr>
              <a:defRPr/>
            </a:lvl1pPr>
          </a:lstStyle>
          <a:p>
            <a:pPr>
              <a:defRPr/>
            </a:pPr>
            <a:endParaRPr lang="sv-SE">
              <a:solidFill>
                <a:srgbClr val="8C8A88"/>
              </a:solidFill>
            </a:endParaRPr>
          </a:p>
        </p:txBody>
      </p:sp>
      <p:sp>
        <p:nvSpPr>
          <p:cNvPr id="5" name="Slide Number Placeholder 5"/>
          <p:cNvSpPr>
            <a:spLocks noGrp="1"/>
          </p:cNvSpPr>
          <p:nvPr>
            <p:ph type="sldNum" sz="quarter" idx="12"/>
          </p:nvPr>
        </p:nvSpPr>
        <p:spPr/>
        <p:txBody>
          <a:bodyPr/>
          <a:lstStyle>
            <a:lvl1pPr>
              <a:defRPr/>
            </a:lvl1pPr>
          </a:lstStyle>
          <a:p>
            <a:pPr>
              <a:defRPr/>
            </a:pPr>
            <a:fld id="{24330A55-B4DA-440F-BB31-CE6158DEDF77}" type="slidenum">
              <a:rPr lang="sv-SE">
                <a:solidFill>
                  <a:srgbClr val="8C8A88"/>
                </a:solidFill>
              </a:rPr>
              <a:pPr>
                <a:defRPr/>
              </a:pPr>
              <a:t>‹Nº›</a:t>
            </a:fld>
            <a:endParaRPr lang="sv-SE">
              <a:solidFill>
                <a:srgbClr val="8C8A88"/>
              </a:solidFill>
            </a:endParaRPr>
          </a:p>
        </p:txBody>
      </p:sp>
    </p:spTree>
    <p:extLst>
      <p:ext uri="{BB962C8B-B14F-4D97-AF65-F5344CB8AC3E}">
        <p14:creationId xmlns:p14="http://schemas.microsoft.com/office/powerpoint/2010/main" val="27545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37384B-1BB8-4195-831F-F11C74AF7A0E}" type="datetimeFigureOut">
              <a:rPr lang="sv-SE">
                <a:solidFill>
                  <a:srgbClr val="8C8A88"/>
                </a:solidFill>
              </a:rPr>
              <a:pPr>
                <a:defRPr/>
              </a:pPr>
              <a:t>2018-06-07</a:t>
            </a:fld>
            <a:endParaRPr lang="sv-SE">
              <a:solidFill>
                <a:srgbClr val="8C8A88"/>
              </a:solidFill>
            </a:endParaRPr>
          </a:p>
        </p:txBody>
      </p:sp>
      <p:sp>
        <p:nvSpPr>
          <p:cNvPr id="3" name="Footer Placeholder 4"/>
          <p:cNvSpPr>
            <a:spLocks noGrp="1"/>
          </p:cNvSpPr>
          <p:nvPr>
            <p:ph type="ftr" sz="quarter" idx="11"/>
          </p:nvPr>
        </p:nvSpPr>
        <p:spPr/>
        <p:txBody>
          <a:bodyPr/>
          <a:lstStyle>
            <a:lvl1pPr>
              <a:defRPr/>
            </a:lvl1pPr>
          </a:lstStyle>
          <a:p>
            <a:pPr>
              <a:defRPr/>
            </a:pPr>
            <a:endParaRPr lang="sv-SE">
              <a:solidFill>
                <a:srgbClr val="8C8A88"/>
              </a:solidFill>
            </a:endParaRPr>
          </a:p>
        </p:txBody>
      </p:sp>
      <p:sp>
        <p:nvSpPr>
          <p:cNvPr id="4" name="Slide Number Placeholder 5"/>
          <p:cNvSpPr>
            <a:spLocks noGrp="1"/>
          </p:cNvSpPr>
          <p:nvPr>
            <p:ph type="sldNum" sz="quarter" idx="12"/>
          </p:nvPr>
        </p:nvSpPr>
        <p:spPr/>
        <p:txBody>
          <a:bodyPr/>
          <a:lstStyle>
            <a:lvl1pPr>
              <a:defRPr/>
            </a:lvl1pPr>
          </a:lstStyle>
          <a:p>
            <a:pPr>
              <a:defRPr/>
            </a:pPr>
            <a:fld id="{CE4C4881-2E26-47BA-BE4D-0013C9ABABCA}" type="slidenum">
              <a:rPr lang="sv-SE">
                <a:solidFill>
                  <a:srgbClr val="8C8A88"/>
                </a:solidFill>
              </a:rPr>
              <a:pPr>
                <a:defRPr/>
              </a:pPr>
              <a:t>‹Nº›</a:t>
            </a:fld>
            <a:endParaRPr lang="sv-SE">
              <a:solidFill>
                <a:srgbClr val="8C8A88"/>
              </a:solidFill>
            </a:endParaRPr>
          </a:p>
        </p:txBody>
      </p:sp>
    </p:spTree>
    <p:extLst>
      <p:ext uri="{BB962C8B-B14F-4D97-AF65-F5344CB8AC3E}">
        <p14:creationId xmlns:p14="http://schemas.microsoft.com/office/powerpoint/2010/main" val="1951077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ogo slide">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5138" y="5253038"/>
            <a:ext cx="8213725" cy="646112"/>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a:solidFill>
                  <a:prstClr val="black"/>
                </a:solidFill>
              </a:rPr>
              <a:t>www.husqvarnagroup.com</a:t>
            </a:r>
          </a:p>
          <a:p>
            <a:pPr algn="ctr" eaLnBrk="1" fontAlgn="base" hangingPunct="1">
              <a:spcBef>
                <a:spcPct val="0"/>
              </a:spcBef>
              <a:spcAft>
                <a:spcPct val="0"/>
              </a:spcAft>
              <a:defRPr/>
            </a:pPr>
            <a:endParaRPr lang="sv-SE">
              <a:solidFill>
                <a:prstClr val="black"/>
              </a:solidFill>
              <a:cs typeface="Arial" pitchFamily="34" charset="0"/>
            </a:endParaRPr>
          </a:p>
        </p:txBody>
      </p:sp>
      <p:pic>
        <p:nvPicPr>
          <p:cNvPr id="3" name="Picture 9" descr="Y:\Husqvarna_122\J-1602_N_Nov-11_Mall_CS\jpg\logotype-husqvarna_stor.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1813" y="1181100"/>
            <a:ext cx="30067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2"/>
          <p:cNvSpPr>
            <a:spLocks noGrp="1"/>
          </p:cNvSpPr>
          <p:nvPr>
            <p:ph type="dt" sz="half" idx="10"/>
          </p:nvPr>
        </p:nvSpPr>
        <p:spPr/>
        <p:txBody>
          <a:bodyPr/>
          <a:lstStyle>
            <a:lvl1pPr>
              <a:defRPr/>
            </a:lvl1pPr>
          </a:lstStyle>
          <a:p>
            <a:pPr>
              <a:defRPr/>
            </a:pPr>
            <a:fld id="{785074E2-7BF1-480E-B6D2-343840284D00}" type="datetimeFigureOut">
              <a:rPr lang="sv-SE">
                <a:solidFill>
                  <a:srgbClr val="8C8A88"/>
                </a:solidFill>
              </a:rPr>
              <a:pPr>
                <a:defRPr/>
              </a:pPr>
              <a:t>2018-06-07</a:t>
            </a:fld>
            <a:endParaRPr lang="sv-SE">
              <a:solidFill>
                <a:srgbClr val="8C8A88"/>
              </a:solidFill>
            </a:endParaRPr>
          </a:p>
        </p:txBody>
      </p:sp>
      <p:sp>
        <p:nvSpPr>
          <p:cNvPr id="5" name="Footer Placeholder 3"/>
          <p:cNvSpPr>
            <a:spLocks noGrp="1"/>
          </p:cNvSpPr>
          <p:nvPr>
            <p:ph type="ftr" sz="quarter" idx="11"/>
          </p:nvPr>
        </p:nvSpPr>
        <p:spPr/>
        <p:txBody>
          <a:bodyPr/>
          <a:lstStyle>
            <a:lvl1pPr>
              <a:defRPr/>
            </a:lvl1pPr>
          </a:lstStyle>
          <a:p>
            <a:pPr>
              <a:defRPr/>
            </a:pPr>
            <a:endParaRPr lang="sv-SE">
              <a:solidFill>
                <a:srgbClr val="8C8A88"/>
              </a:solidFill>
            </a:endParaRPr>
          </a:p>
        </p:txBody>
      </p:sp>
      <p:sp>
        <p:nvSpPr>
          <p:cNvPr id="6" name="Slide Number Placeholder 4"/>
          <p:cNvSpPr>
            <a:spLocks noGrp="1"/>
          </p:cNvSpPr>
          <p:nvPr>
            <p:ph type="sldNum" sz="quarter" idx="12"/>
          </p:nvPr>
        </p:nvSpPr>
        <p:spPr/>
        <p:txBody>
          <a:bodyPr/>
          <a:lstStyle>
            <a:lvl1pPr>
              <a:defRPr/>
            </a:lvl1pPr>
          </a:lstStyle>
          <a:p>
            <a:pPr>
              <a:defRPr/>
            </a:pPr>
            <a:fld id="{FC9A4BCD-457F-4532-9DC6-F48744764E28}" type="slidenum">
              <a:rPr lang="sv-SE">
                <a:solidFill>
                  <a:srgbClr val="8C8A88"/>
                </a:solidFill>
              </a:rPr>
              <a:pPr>
                <a:defRPr/>
              </a:pPr>
              <a:t>‹Nº›</a:t>
            </a:fld>
            <a:endParaRPr lang="sv-SE">
              <a:solidFill>
                <a:srgbClr val="8C8A88"/>
              </a:solidFill>
            </a:endParaRPr>
          </a:p>
        </p:txBody>
      </p:sp>
    </p:spTree>
    <p:extLst>
      <p:ext uri="{BB962C8B-B14F-4D97-AF65-F5344CB8AC3E}">
        <p14:creationId xmlns:p14="http://schemas.microsoft.com/office/powerpoint/2010/main" val="1840355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lvl1pPr>
              <a:defRPr/>
            </a:lvl1pPr>
          </a:lstStyle>
          <a:p>
            <a:pPr>
              <a:defRPr/>
            </a:pPr>
            <a:fld id="{9AC7C99A-524D-418E-8408-89B52F2476AE}" type="datetimeFigureOut">
              <a:rPr lang="sv-SE">
                <a:solidFill>
                  <a:srgbClr val="8C8A88"/>
                </a:solidFill>
              </a:rPr>
              <a:pPr>
                <a:defRPr/>
              </a:pPr>
              <a:t>2018-06-07</a:t>
            </a:fld>
            <a:endParaRPr lang="sv-SE">
              <a:solidFill>
                <a:srgbClr val="8C8A88"/>
              </a:solidFill>
            </a:endParaRPr>
          </a:p>
        </p:txBody>
      </p:sp>
      <p:sp>
        <p:nvSpPr>
          <p:cNvPr id="5" name="Footer Placeholder 4"/>
          <p:cNvSpPr>
            <a:spLocks noGrp="1"/>
          </p:cNvSpPr>
          <p:nvPr>
            <p:ph type="ftr" sz="quarter" idx="11"/>
          </p:nvPr>
        </p:nvSpPr>
        <p:spPr/>
        <p:txBody>
          <a:bodyPr/>
          <a:lstStyle>
            <a:lvl1pPr>
              <a:defRPr/>
            </a:lvl1pPr>
          </a:lstStyle>
          <a:p>
            <a:pPr>
              <a:defRPr/>
            </a:pPr>
            <a:endParaRPr lang="sv-SE">
              <a:solidFill>
                <a:srgbClr val="8C8A88"/>
              </a:solidFill>
            </a:endParaRPr>
          </a:p>
        </p:txBody>
      </p:sp>
      <p:sp>
        <p:nvSpPr>
          <p:cNvPr id="6" name="Slide Number Placeholder 5"/>
          <p:cNvSpPr>
            <a:spLocks noGrp="1"/>
          </p:cNvSpPr>
          <p:nvPr>
            <p:ph type="sldNum" sz="quarter" idx="12"/>
          </p:nvPr>
        </p:nvSpPr>
        <p:spPr/>
        <p:txBody>
          <a:bodyPr/>
          <a:lstStyle>
            <a:lvl1pPr>
              <a:defRPr/>
            </a:lvl1pPr>
          </a:lstStyle>
          <a:p>
            <a:pPr>
              <a:defRPr/>
            </a:pPr>
            <a:fld id="{DCA349EE-E625-4204-B4EE-185488E00258}" type="slidenum">
              <a:rPr lang="sv-SE">
                <a:solidFill>
                  <a:srgbClr val="8C8A88"/>
                </a:solidFill>
              </a:rPr>
              <a:pPr>
                <a:defRPr/>
              </a:pPr>
              <a:t>‹Nº›</a:t>
            </a:fld>
            <a:endParaRPr lang="sv-SE">
              <a:solidFill>
                <a:srgbClr val="8C8A88"/>
              </a:solidFill>
            </a:endParaRPr>
          </a:p>
        </p:txBody>
      </p:sp>
    </p:spTree>
    <p:extLst>
      <p:ext uri="{BB962C8B-B14F-4D97-AF65-F5344CB8AC3E}">
        <p14:creationId xmlns:p14="http://schemas.microsoft.com/office/powerpoint/2010/main" val="259292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lvl1pPr>
              <a:defRPr/>
            </a:lvl1pPr>
          </a:lstStyle>
          <a:p>
            <a:pPr>
              <a:defRPr/>
            </a:pPr>
            <a:fld id="{F7718DE7-F04A-4AD7-AB43-6CA000A33B9E}" type="datetimeFigureOut">
              <a:rPr lang="sv-SE">
                <a:solidFill>
                  <a:srgbClr val="8C8A88"/>
                </a:solidFill>
              </a:rPr>
              <a:pPr>
                <a:defRPr/>
              </a:pPr>
              <a:t>2018-06-07</a:t>
            </a:fld>
            <a:endParaRPr lang="sv-SE">
              <a:solidFill>
                <a:srgbClr val="8C8A88"/>
              </a:solidFill>
            </a:endParaRPr>
          </a:p>
        </p:txBody>
      </p:sp>
      <p:sp>
        <p:nvSpPr>
          <p:cNvPr id="5" name="Footer Placeholder 4"/>
          <p:cNvSpPr>
            <a:spLocks noGrp="1"/>
          </p:cNvSpPr>
          <p:nvPr>
            <p:ph type="ftr" sz="quarter" idx="11"/>
          </p:nvPr>
        </p:nvSpPr>
        <p:spPr/>
        <p:txBody>
          <a:bodyPr/>
          <a:lstStyle>
            <a:lvl1pPr>
              <a:defRPr/>
            </a:lvl1pPr>
          </a:lstStyle>
          <a:p>
            <a:pPr>
              <a:defRPr/>
            </a:pPr>
            <a:endParaRPr lang="sv-SE">
              <a:solidFill>
                <a:srgbClr val="8C8A88"/>
              </a:solidFill>
            </a:endParaRPr>
          </a:p>
        </p:txBody>
      </p:sp>
      <p:sp>
        <p:nvSpPr>
          <p:cNvPr id="6" name="Slide Number Placeholder 5"/>
          <p:cNvSpPr>
            <a:spLocks noGrp="1"/>
          </p:cNvSpPr>
          <p:nvPr>
            <p:ph type="sldNum" sz="quarter" idx="12"/>
          </p:nvPr>
        </p:nvSpPr>
        <p:spPr/>
        <p:txBody>
          <a:bodyPr/>
          <a:lstStyle>
            <a:lvl1pPr>
              <a:defRPr/>
            </a:lvl1pPr>
          </a:lstStyle>
          <a:p>
            <a:pPr>
              <a:defRPr/>
            </a:pPr>
            <a:fld id="{0B9F3AF4-D1C6-4A1E-99AF-9148AB4BE614}" type="slidenum">
              <a:rPr lang="sv-SE">
                <a:solidFill>
                  <a:srgbClr val="8C8A88"/>
                </a:solidFill>
              </a:rPr>
              <a:pPr>
                <a:defRPr/>
              </a:pPr>
              <a:t>‹Nº›</a:t>
            </a:fld>
            <a:endParaRPr lang="sv-SE">
              <a:solidFill>
                <a:srgbClr val="8C8A88"/>
              </a:solidFill>
            </a:endParaRPr>
          </a:p>
        </p:txBody>
      </p:sp>
    </p:spTree>
    <p:extLst>
      <p:ext uri="{BB962C8B-B14F-4D97-AF65-F5344CB8AC3E}">
        <p14:creationId xmlns:p14="http://schemas.microsoft.com/office/powerpoint/2010/main" val="161786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Date Placeholder 3"/>
          <p:cNvSpPr>
            <a:spLocks noGrp="1"/>
          </p:cNvSpPr>
          <p:nvPr>
            <p:ph type="dt" sz="half" idx="10"/>
          </p:nvPr>
        </p:nvSpPr>
        <p:spPr/>
        <p:txBody>
          <a:bodyPr/>
          <a:lstStyle>
            <a:lvl1pPr>
              <a:defRPr/>
            </a:lvl1pPr>
          </a:lstStyle>
          <a:p>
            <a:pPr>
              <a:defRPr/>
            </a:pPr>
            <a:fld id="{F1E5146F-072B-4839-8542-26DF95BF0F58}" type="datetimeFigureOut">
              <a:rPr lang="sv-SE">
                <a:solidFill>
                  <a:srgbClr val="8C8A88"/>
                </a:solidFill>
              </a:rPr>
              <a:pPr>
                <a:defRPr/>
              </a:pPr>
              <a:t>2018-06-07</a:t>
            </a:fld>
            <a:endParaRPr lang="sv-SE">
              <a:solidFill>
                <a:srgbClr val="8C8A88"/>
              </a:solidFill>
            </a:endParaRPr>
          </a:p>
        </p:txBody>
      </p:sp>
      <p:sp>
        <p:nvSpPr>
          <p:cNvPr id="5" name="Footer Placeholder 4"/>
          <p:cNvSpPr>
            <a:spLocks noGrp="1"/>
          </p:cNvSpPr>
          <p:nvPr>
            <p:ph type="ftr" sz="quarter" idx="11"/>
          </p:nvPr>
        </p:nvSpPr>
        <p:spPr/>
        <p:txBody>
          <a:bodyPr/>
          <a:lstStyle>
            <a:lvl1pPr>
              <a:defRPr/>
            </a:lvl1pPr>
          </a:lstStyle>
          <a:p>
            <a:pPr>
              <a:defRPr/>
            </a:pPr>
            <a:endParaRPr lang="sv-SE">
              <a:solidFill>
                <a:srgbClr val="8C8A88"/>
              </a:solidFill>
            </a:endParaRPr>
          </a:p>
        </p:txBody>
      </p:sp>
      <p:sp>
        <p:nvSpPr>
          <p:cNvPr id="6" name="Slide Number Placeholder 5"/>
          <p:cNvSpPr>
            <a:spLocks noGrp="1"/>
          </p:cNvSpPr>
          <p:nvPr>
            <p:ph type="sldNum" sz="quarter" idx="12"/>
          </p:nvPr>
        </p:nvSpPr>
        <p:spPr/>
        <p:txBody>
          <a:bodyPr/>
          <a:lstStyle>
            <a:lvl1pPr>
              <a:defRPr/>
            </a:lvl1pPr>
          </a:lstStyle>
          <a:p>
            <a:pPr>
              <a:defRPr/>
            </a:pPr>
            <a:fld id="{12444C5A-7227-4402-B1F9-80CD617586C0}" type="slidenum">
              <a:rPr lang="sv-SE">
                <a:solidFill>
                  <a:srgbClr val="8C8A88"/>
                </a:solidFill>
              </a:rPr>
              <a:pPr>
                <a:defRPr/>
              </a:pPr>
              <a:t>‹Nº›</a:t>
            </a:fld>
            <a:endParaRPr lang="sv-SE">
              <a:solidFill>
                <a:srgbClr val="8C8A88"/>
              </a:solidFill>
            </a:endParaRPr>
          </a:p>
        </p:txBody>
      </p:sp>
    </p:spTree>
    <p:extLst>
      <p:ext uri="{BB962C8B-B14F-4D97-AF65-F5344CB8AC3E}">
        <p14:creationId xmlns:p14="http://schemas.microsoft.com/office/powerpoint/2010/main" val="134606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381126"/>
            <a:ext cx="3796553" cy="4745038"/>
          </a:xfrm>
        </p:spPr>
        <p:txBody>
          <a:bodyPr rtlCol="0">
            <a:no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sv-SE"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Content Placeholder 3"/>
          <p:cNvSpPr>
            <a:spLocks noGrp="1"/>
          </p:cNvSpPr>
          <p:nvPr>
            <p:ph sz="half" idx="2"/>
          </p:nvPr>
        </p:nvSpPr>
        <p:spPr>
          <a:xfrm>
            <a:off x="4882310" y="1381126"/>
            <a:ext cx="3796553" cy="4745038"/>
          </a:xfrm>
        </p:spPr>
        <p:txBody>
          <a:bodyPr rtlCol="0">
            <a:noAutofit/>
          </a:bodyPr>
          <a:lstStyle>
            <a:lvl1pPr>
              <a:defRPr lang="en-US" sz="1800" smtClean="0"/>
            </a:lvl1pPr>
            <a:lvl2pPr>
              <a:defRPr lang="en-US" sz="1600" smtClean="0"/>
            </a:lvl2pPr>
            <a:lvl3pPr>
              <a:defRPr lang="en-US" sz="1400" smtClean="0"/>
            </a:lvl3pPr>
            <a:lvl4pPr>
              <a:defRPr lang="en-US" sz="1200" smtClean="0"/>
            </a:lvl4pPr>
            <a:lvl5pPr>
              <a:defRPr lang="sv-SE"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3"/>
          <p:cNvSpPr>
            <a:spLocks noGrp="1"/>
          </p:cNvSpPr>
          <p:nvPr>
            <p:ph type="dt" sz="half" idx="10"/>
          </p:nvPr>
        </p:nvSpPr>
        <p:spPr/>
        <p:txBody>
          <a:bodyPr/>
          <a:lstStyle>
            <a:lvl1pPr>
              <a:defRPr/>
            </a:lvl1pPr>
          </a:lstStyle>
          <a:p>
            <a:pPr>
              <a:defRPr/>
            </a:pPr>
            <a:fld id="{356A3959-A81A-4BFC-B16A-E5CC894F0E03}" type="datetimeFigureOut">
              <a:rPr lang="sv-SE">
                <a:solidFill>
                  <a:srgbClr val="8C8A88"/>
                </a:solidFill>
              </a:rPr>
              <a:pPr>
                <a:defRPr/>
              </a:pPr>
              <a:t>2018-06-07</a:t>
            </a:fld>
            <a:endParaRPr lang="sv-SE">
              <a:solidFill>
                <a:srgbClr val="8C8A88"/>
              </a:solidFill>
            </a:endParaRPr>
          </a:p>
        </p:txBody>
      </p:sp>
      <p:sp>
        <p:nvSpPr>
          <p:cNvPr id="6" name="Footer Placeholder 4"/>
          <p:cNvSpPr>
            <a:spLocks noGrp="1"/>
          </p:cNvSpPr>
          <p:nvPr>
            <p:ph type="ftr" sz="quarter" idx="11"/>
          </p:nvPr>
        </p:nvSpPr>
        <p:spPr/>
        <p:txBody>
          <a:bodyPr/>
          <a:lstStyle>
            <a:lvl1pPr>
              <a:defRPr/>
            </a:lvl1pPr>
          </a:lstStyle>
          <a:p>
            <a:pPr>
              <a:defRPr/>
            </a:pPr>
            <a:endParaRPr lang="sv-SE">
              <a:solidFill>
                <a:srgbClr val="8C8A88"/>
              </a:solidFill>
            </a:endParaRPr>
          </a:p>
        </p:txBody>
      </p:sp>
      <p:sp>
        <p:nvSpPr>
          <p:cNvPr id="7" name="Slide Number Placeholder 5"/>
          <p:cNvSpPr>
            <a:spLocks noGrp="1"/>
          </p:cNvSpPr>
          <p:nvPr>
            <p:ph type="sldNum" sz="quarter" idx="12"/>
          </p:nvPr>
        </p:nvSpPr>
        <p:spPr/>
        <p:txBody>
          <a:bodyPr/>
          <a:lstStyle>
            <a:lvl1pPr>
              <a:defRPr/>
            </a:lvl1pPr>
          </a:lstStyle>
          <a:p>
            <a:pPr>
              <a:defRPr/>
            </a:pPr>
            <a:fld id="{36D0762C-4193-4D11-8650-DE58B7B45515}" type="slidenum">
              <a:rPr lang="sv-SE">
                <a:solidFill>
                  <a:srgbClr val="8C8A88"/>
                </a:solidFill>
              </a:rPr>
              <a:pPr>
                <a:defRPr/>
              </a:pPr>
              <a:t>‹Nº›</a:t>
            </a:fld>
            <a:endParaRPr lang="sv-SE">
              <a:solidFill>
                <a:srgbClr val="8C8A88"/>
              </a:solidFill>
            </a:endParaRPr>
          </a:p>
        </p:txBody>
      </p:sp>
    </p:spTree>
    <p:extLst>
      <p:ext uri="{BB962C8B-B14F-4D97-AF65-F5344CB8AC3E}">
        <p14:creationId xmlns:p14="http://schemas.microsoft.com/office/powerpoint/2010/main" val="186871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65139" y="1381125"/>
            <a:ext cx="8210549" cy="5019675"/>
          </a:xfrm>
          <a:solidFill>
            <a:schemeClr val="bg2"/>
          </a:solidFill>
        </p:spPr>
        <p:txBody>
          <a:bodyPr tIns="720000" rtlCol="0">
            <a:normAutofit/>
          </a:bodyPr>
          <a:lstStyle>
            <a:lvl1pPr marL="0" indent="0" algn="ctr">
              <a:buFontTx/>
              <a:buNone/>
              <a:defRPr sz="1800"/>
            </a:lvl1pPr>
          </a:lstStyle>
          <a:p>
            <a:pPr lvl="0"/>
            <a:r>
              <a:rPr lang="en-US" noProof="0"/>
              <a:t>Click icon to add picture</a:t>
            </a:r>
            <a:endParaRPr lang="sv-SE" noProof="0" dirty="0"/>
          </a:p>
        </p:txBody>
      </p:sp>
      <p:sp>
        <p:nvSpPr>
          <p:cNvPr id="3" name="Text Placeholder 2"/>
          <p:cNvSpPr>
            <a:spLocks noGrp="1"/>
          </p:cNvSpPr>
          <p:nvPr>
            <p:ph type="body" idx="1"/>
          </p:nvPr>
        </p:nvSpPr>
        <p:spPr>
          <a:xfrm>
            <a:off x="1344707" y="3937309"/>
            <a:ext cx="6454588" cy="770815"/>
          </a:xfrm>
          <a:effectLst>
            <a:outerShdw blurRad="63500" dist="12700" dir="2700000" algn="tl" rotWithShape="0">
              <a:prstClr val="black"/>
            </a:outerShdw>
          </a:effectLst>
        </p:spPr>
        <p:txBody>
          <a:bodyPr/>
          <a:lstStyle>
            <a:lvl1pPr marL="0" indent="0" algn="ctr" defTabSz="914400" rtl="0" eaLnBrk="1" latinLnBrk="0" hangingPunct="1">
              <a:spcBef>
                <a:spcPct val="0"/>
              </a:spcBef>
              <a:buNone/>
              <a:defRPr lang="en-US" sz="2000" b="0" kern="1200" cap="none" dirty="0" smtClean="0">
                <a:solidFill>
                  <a:schemeClr val="bg1"/>
                </a:solidFill>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344707" y="2710536"/>
            <a:ext cx="6472298" cy="1143000"/>
          </a:xfrm>
          <a:effectLst>
            <a:outerShdw blurRad="63500" dist="12700" dir="2700000" algn="ctr" rotWithShape="0">
              <a:schemeClr val="tx1"/>
            </a:outerShdw>
          </a:effectLst>
        </p:spPr>
        <p:txBody>
          <a:bodyPr/>
          <a:lstStyle>
            <a:lvl1pPr algn="ctr">
              <a:defRPr sz="2600">
                <a:solidFill>
                  <a:schemeClr val="bg1"/>
                </a:solidFill>
              </a:defRPr>
            </a:lvl1pPr>
          </a:lstStyle>
          <a:p>
            <a:r>
              <a:rPr lang="en-US"/>
              <a:t>Click to edit Master title style</a:t>
            </a:r>
            <a:endParaRPr lang="sv-SE"/>
          </a:p>
        </p:txBody>
      </p:sp>
      <p:sp>
        <p:nvSpPr>
          <p:cNvPr id="5" name="Date Placeholder 3"/>
          <p:cNvSpPr>
            <a:spLocks noGrp="1"/>
          </p:cNvSpPr>
          <p:nvPr>
            <p:ph type="dt" sz="half" idx="14"/>
          </p:nvPr>
        </p:nvSpPr>
        <p:spPr/>
        <p:txBody>
          <a:bodyPr/>
          <a:lstStyle>
            <a:lvl1pPr>
              <a:defRPr/>
            </a:lvl1pPr>
          </a:lstStyle>
          <a:p>
            <a:pPr>
              <a:defRPr/>
            </a:pPr>
            <a:fld id="{7A1F483A-D00B-40F1-ACE0-24E8B89EB92C}" type="datetimeFigureOut">
              <a:rPr lang="sv-SE">
                <a:solidFill>
                  <a:srgbClr val="8C8A88"/>
                </a:solidFill>
              </a:rPr>
              <a:pPr>
                <a:defRPr/>
              </a:pPr>
              <a:t>2018-06-07</a:t>
            </a:fld>
            <a:endParaRPr lang="sv-SE">
              <a:solidFill>
                <a:srgbClr val="8C8A88"/>
              </a:solidFill>
            </a:endParaRPr>
          </a:p>
        </p:txBody>
      </p:sp>
      <p:sp>
        <p:nvSpPr>
          <p:cNvPr id="6" name="Footer Placeholder 4"/>
          <p:cNvSpPr>
            <a:spLocks noGrp="1"/>
          </p:cNvSpPr>
          <p:nvPr>
            <p:ph type="ftr" sz="quarter" idx="15"/>
          </p:nvPr>
        </p:nvSpPr>
        <p:spPr/>
        <p:txBody>
          <a:bodyPr/>
          <a:lstStyle>
            <a:lvl1pPr>
              <a:defRPr/>
            </a:lvl1pPr>
          </a:lstStyle>
          <a:p>
            <a:pPr>
              <a:defRPr/>
            </a:pPr>
            <a:endParaRPr lang="sv-SE">
              <a:solidFill>
                <a:srgbClr val="8C8A88"/>
              </a:solidFill>
            </a:endParaRPr>
          </a:p>
        </p:txBody>
      </p:sp>
      <p:sp>
        <p:nvSpPr>
          <p:cNvPr id="7" name="Slide Number Placeholder 5"/>
          <p:cNvSpPr>
            <a:spLocks noGrp="1"/>
          </p:cNvSpPr>
          <p:nvPr>
            <p:ph type="sldNum" sz="quarter" idx="16"/>
          </p:nvPr>
        </p:nvSpPr>
        <p:spPr/>
        <p:txBody>
          <a:bodyPr/>
          <a:lstStyle>
            <a:lvl1pPr>
              <a:defRPr/>
            </a:lvl1pPr>
          </a:lstStyle>
          <a:p>
            <a:pPr>
              <a:defRPr/>
            </a:pPr>
            <a:fld id="{DBCCC0B5-5864-4C01-8164-5C8FF6088F9F}" type="slidenum">
              <a:rPr lang="sv-SE">
                <a:solidFill>
                  <a:srgbClr val="8C8A88"/>
                </a:solidFill>
              </a:rPr>
              <a:pPr>
                <a:defRPr/>
              </a:pPr>
              <a:t>‹Nº›</a:t>
            </a:fld>
            <a:endParaRPr lang="sv-SE">
              <a:solidFill>
                <a:srgbClr val="8C8A88"/>
              </a:solidFill>
            </a:endParaRPr>
          </a:p>
        </p:txBody>
      </p:sp>
    </p:spTree>
    <p:extLst>
      <p:ext uri="{BB962C8B-B14F-4D97-AF65-F5344CB8AC3E}">
        <p14:creationId xmlns:p14="http://schemas.microsoft.com/office/powerpoint/2010/main" val="64739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Narrow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199" y="1382713"/>
            <a:ext cx="4879299" cy="5013325"/>
          </a:xfrm>
        </p:spPr>
        <p:txBody>
          <a:bodyPr rtlCol="0">
            <a:noAutofit/>
          </a:bodyPr>
          <a:lstStyle>
            <a:lvl1pPr>
              <a:defRPr lang="en-US" sz="2000" dirty="0" smtClean="0"/>
            </a:lvl1pPr>
            <a:lvl2pPr>
              <a:defRPr lang="en-US" sz="1800" dirty="0" smtClean="0"/>
            </a:lvl2pPr>
            <a:lvl3pPr>
              <a:defRPr lang="en-US" sz="1600" dirty="0" smtClean="0"/>
            </a:lvl3pPr>
            <a:lvl4pPr>
              <a:defRPr lang="en-US" sz="1400" dirty="0" smtClean="0"/>
            </a:lvl4pPr>
            <a:lvl5pPr>
              <a:defRPr lang="sv-SE"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 8"/>
          <p:cNvSpPr>
            <a:spLocks noGrp="1"/>
          </p:cNvSpPr>
          <p:nvPr>
            <p:ph type="pic" sz="quarter" idx="13"/>
          </p:nvPr>
        </p:nvSpPr>
        <p:spPr>
          <a:xfrm>
            <a:off x="5951538" y="1382713"/>
            <a:ext cx="2727325" cy="5013325"/>
          </a:xfrm>
          <a:solidFill>
            <a:schemeClr val="bg2"/>
          </a:solidFill>
        </p:spPr>
        <p:txBody>
          <a:bodyPr rtlCol="0" anchor="ctr">
            <a:normAutofit/>
          </a:bodyPr>
          <a:lstStyle>
            <a:lvl1pPr marL="0" indent="0" algn="ctr">
              <a:buNone/>
              <a:defRPr sz="1800"/>
            </a:lvl1pPr>
          </a:lstStyle>
          <a:p>
            <a:pPr lvl="0"/>
            <a:r>
              <a:rPr lang="en-US" noProof="0"/>
              <a:t>Click icon to add picture</a:t>
            </a:r>
            <a:endParaRPr lang="sv-SE" noProof="0"/>
          </a:p>
        </p:txBody>
      </p:sp>
      <p:sp>
        <p:nvSpPr>
          <p:cNvPr id="5" name="Date Placeholder 3"/>
          <p:cNvSpPr>
            <a:spLocks noGrp="1"/>
          </p:cNvSpPr>
          <p:nvPr>
            <p:ph type="dt" sz="half" idx="14"/>
          </p:nvPr>
        </p:nvSpPr>
        <p:spPr/>
        <p:txBody>
          <a:bodyPr/>
          <a:lstStyle>
            <a:lvl1pPr>
              <a:defRPr/>
            </a:lvl1pPr>
          </a:lstStyle>
          <a:p>
            <a:pPr>
              <a:defRPr/>
            </a:pPr>
            <a:fld id="{2D13D27F-FC65-4BFE-9EE8-5F1850552BA9}" type="datetimeFigureOut">
              <a:rPr lang="sv-SE">
                <a:solidFill>
                  <a:srgbClr val="8C8A88"/>
                </a:solidFill>
              </a:rPr>
              <a:pPr>
                <a:defRPr/>
              </a:pPr>
              <a:t>2018-06-07</a:t>
            </a:fld>
            <a:endParaRPr lang="sv-SE">
              <a:solidFill>
                <a:srgbClr val="8C8A88"/>
              </a:solidFill>
            </a:endParaRPr>
          </a:p>
        </p:txBody>
      </p:sp>
      <p:sp>
        <p:nvSpPr>
          <p:cNvPr id="6" name="Footer Placeholder 4"/>
          <p:cNvSpPr>
            <a:spLocks noGrp="1"/>
          </p:cNvSpPr>
          <p:nvPr>
            <p:ph type="ftr" sz="quarter" idx="15"/>
          </p:nvPr>
        </p:nvSpPr>
        <p:spPr/>
        <p:txBody>
          <a:bodyPr/>
          <a:lstStyle>
            <a:lvl1pPr>
              <a:defRPr/>
            </a:lvl1pPr>
          </a:lstStyle>
          <a:p>
            <a:pPr>
              <a:defRPr/>
            </a:pPr>
            <a:endParaRPr lang="sv-SE">
              <a:solidFill>
                <a:srgbClr val="8C8A88"/>
              </a:solidFill>
            </a:endParaRPr>
          </a:p>
        </p:txBody>
      </p:sp>
      <p:sp>
        <p:nvSpPr>
          <p:cNvPr id="7" name="Slide Number Placeholder 5"/>
          <p:cNvSpPr>
            <a:spLocks noGrp="1"/>
          </p:cNvSpPr>
          <p:nvPr>
            <p:ph type="sldNum" sz="quarter" idx="16"/>
          </p:nvPr>
        </p:nvSpPr>
        <p:spPr/>
        <p:txBody>
          <a:bodyPr/>
          <a:lstStyle>
            <a:lvl1pPr>
              <a:defRPr/>
            </a:lvl1pPr>
          </a:lstStyle>
          <a:p>
            <a:pPr>
              <a:defRPr/>
            </a:pPr>
            <a:fld id="{5BFF3DE1-4F3A-445C-BD7A-2A1F4EA2F83F}" type="slidenum">
              <a:rPr lang="sv-SE">
                <a:solidFill>
                  <a:srgbClr val="8C8A88"/>
                </a:solidFill>
              </a:rPr>
              <a:pPr>
                <a:defRPr/>
              </a:pPr>
              <a:t>‹Nº›</a:t>
            </a:fld>
            <a:endParaRPr lang="sv-SE">
              <a:solidFill>
                <a:srgbClr val="8C8A88"/>
              </a:solidFill>
            </a:endParaRPr>
          </a:p>
        </p:txBody>
      </p:sp>
    </p:spTree>
    <p:extLst>
      <p:ext uri="{BB962C8B-B14F-4D97-AF65-F5344CB8AC3E}">
        <p14:creationId xmlns:p14="http://schemas.microsoft.com/office/powerpoint/2010/main" val="11558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Wid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382713"/>
            <a:ext cx="3499762" cy="5013325"/>
          </a:xfrm>
        </p:spPr>
        <p:txBody>
          <a:bodyPr rtlCol="0">
            <a:noAutofit/>
          </a:bodyPr>
          <a:lstStyle>
            <a:lvl1pPr>
              <a:defRPr lang="en-US" sz="2000" dirty="0" smtClean="0"/>
            </a:lvl1pPr>
            <a:lvl2pPr>
              <a:defRPr lang="en-US" sz="1800" dirty="0" smtClean="0"/>
            </a:lvl2pPr>
            <a:lvl3pPr>
              <a:defRPr lang="en-US" sz="1600" dirty="0" smtClean="0"/>
            </a:lvl3pPr>
            <a:lvl4pPr>
              <a:defRPr lang="en-US" sz="1400" dirty="0" smtClean="0"/>
            </a:lvl4pPr>
            <a:lvl5pPr>
              <a:defRPr lang="sv-SE"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 8"/>
          <p:cNvSpPr>
            <a:spLocks noGrp="1"/>
          </p:cNvSpPr>
          <p:nvPr>
            <p:ph type="pic" sz="quarter" idx="13"/>
          </p:nvPr>
        </p:nvSpPr>
        <p:spPr>
          <a:xfrm>
            <a:off x="4572000" y="1382713"/>
            <a:ext cx="4106863" cy="5013325"/>
          </a:xfrm>
          <a:solidFill>
            <a:schemeClr val="bg2"/>
          </a:solidFill>
        </p:spPr>
        <p:txBody>
          <a:bodyPr rtlCol="0" anchor="ctr">
            <a:normAutofit/>
          </a:bodyPr>
          <a:lstStyle>
            <a:lvl1pPr marL="0" indent="0" algn="ctr">
              <a:buNone/>
              <a:defRPr sz="1800"/>
            </a:lvl1pPr>
          </a:lstStyle>
          <a:p>
            <a:pPr lvl="0"/>
            <a:r>
              <a:rPr lang="en-US" noProof="0"/>
              <a:t>Click icon to add picture</a:t>
            </a:r>
            <a:endParaRPr lang="sv-SE" noProof="0"/>
          </a:p>
        </p:txBody>
      </p:sp>
      <p:sp>
        <p:nvSpPr>
          <p:cNvPr id="5" name="Date Placeholder 3"/>
          <p:cNvSpPr>
            <a:spLocks noGrp="1"/>
          </p:cNvSpPr>
          <p:nvPr>
            <p:ph type="dt" sz="half" idx="14"/>
          </p:nvPr>
        </p:nvSpPr>
        <p:spPr/>
        <p:txBody>
          <a:bodyPr/>
          <a:lstStyle>
            <a:lvl1pPr>
              <a:defRPr/>
            </a:lvl1pPr>
          </a:lstStyle>
          <a:p>
            <a:pPr>
              <a:defRPr/>
            </a:pPr>
            <a:fld id="{84A081BA-B481-4CB9-B4F5-3A504E93565E}" type="datetimeFigureOut">
              <a:rPr lang="sv-SE">
                <a:solidFill>
                  <a:srgbClr val="8C8A88"/>
                </a:solidFill>
              </a:rPr>
              <a:pPr>
                <a:defRPr/>
              </a:pPr>
              <a:t>2018-06-07</a:t>
            </a:fld>
            <a:endParaRPr lang="sv-SE">
              <a:solidFill>
                <a:srgbClr val="8C8A88"/>
              </a:solidFill>
            </a:endParaRPr>
          </a:p>
        </p:txBody>
      </p:sp>
      <p:sp>
        <p:nvSpPr>
          <p:cNvPr id="6" name="Footer Placeholder 4"/>
          <p:cNvSpPr>
            <a:spLocks noGrp="1"/>
          </p:cNvSpPr>
          <p:nvPr>
            <p:ph type="ftr" sz="quarter" idx="15"/>
          </p:nvPr>
        </p:nvSpPr>
        <p:spPr/>
        <p:txBody>
          <a:bodyPr/>
          <a:lstStyle>
            <a:lvl1pPr>
              <a:defRPr/>
            </a:lvl1pPr>
          </a:lstStyle>
          <a:p>
            <a:pPr>
              <a:defRPr/>
            </a:pPr>
            <a:endParaRPr lang="sv-SE">
              <a:solidFill>
                <a:srgbClr val="8C8A88"/>
              </a:solidFill>
            </a:endParaRPr>
          </a:p>
        </p:txBody>
      </p:sp>
      <p:sp>
        <p:nvSpPr>
          <p:cNvPr id="7" name="Slide Number Placeholder 5"/>
          <p:cNvSpPr>
            <a:spLocks noGrp="1"/>
          </p:cNvSpPr>
          <p:nvPr>
            <p:ph type="sldNum" sz="quarter" idx="16"/>
          </p:nvPr>
        </p:nvSpPr>
        <p:spPr/>
        <p:txBody>
          <a:bodyPr/>
          <a:lstStyle>
            <a:lvl1pPr>
              <a:defRPr/>
            </a:lvl1pPr>
          </a:lstStyle>
          <a:p>
            <a:pPr>
              <a:defRPr/>
            </a:pPr>
            <a:fld id="{120EB652-B106-460B-B209-B505F177717D}" type="slidenum">
              <a:rPr lang="sv-SE">
                <a:solidFill>
                  <a:srgbClr val="8C8A88"/>
                </a:solidFill>
              </a:rPr>
              <a:pPr>
                <a:defRPr/>
              </a:pPr>
              <a:t>‹Nº›</a:t>
            </a:fld>
            <a:endParaRPr lang="sv-SE">
              <a:solidFill>
                <a:srgbClr val="8C8A88"/>
              </a:solidFill>
            </a:endParaRPr>
          </a:p>
        </p:txBody>
      </p:sp>
    </p:spTree>
    <p:extLst>
      <p:ext uri="{BB962C8B-B14F-4D97-AF65-F5344CB8AC3E}">
        <p14:creationId xmlns:p14="http://schemas.microsoft.com/office/powerpoint/2010/main" val="24297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and Colored Text box">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465138" y="1382713"/>
            <a:ext cx="5430837" cy="5013325"/>
          </a:xfrm>
          <a:solidFill>
            <a:schemeClr val="bg2"/>
          </a:solidFill>
        </p:spPr>
        <p:txBody>
          <a:bodyPr rtlCol="0" anchor="ctr">
            <a:normAutofit/>
          </a:bodyPr>
          <a:lstStyle>
            <a:lvl1pPr marL="0" indent="0" algn="ctr">
              <a:buNone/>
              <a:defRPr sz="1800"/>
            </a:lvl1pPr>
          </a:lstStyle>
          <a:p>
            <a:pPr lvl="0"/>
            <a:r>
              <a:rPr lang="en-US" noProof="0"/>
              <a:t>Click icon to add picture</a:t>
            </a:r>
            <a:endParaRPr lang="sv-SE" noProof="0" dirty="0"/>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5951538" y="1382713"/>
            <a:ext cx="2727325" cy="5013325"/>
          </a:xfrm>
          <a:solidFill>
            <a:schemeClr val="accent2"/>
          </a:solidFill>
        </p:spPr>
        <p:txBody>
          <a:bodyPr lIns="360000" tIns="108000" rIns="360000" bIns="108000" rtlCol="0" anchor="ctr" anchorCtr="1">
            <a:noAutofit/>
          </a:bodyPr>
          <a:lstStyle>
            <a:lvl1pPr>
              <a:defRPr lang="en-US" sz="1800" dirty="0" smtClean="0">
                <a:solidFill>
                  <a:schemeClr val="bg1"/>
                </a:solidFill>
              </a:defRPr>
            </a:lvl1pPr>
            <a:lvl2pPr>
              <a:defRPr lang="en-US" sz="1600" dirty="0" smtClean="0">
                <a:solidFill>
                  <a:schemeClr val="bg1"/>
                </a:solidFill>
              </a:defRPr>
            </a:lvl2pPr>
            <a:lvl3pPr>
              <a:defRPr lang="en-US" sz="1600" dirty="0" smtClean="0">
                <a:solidFill>
                  <a:schemeClr val="bg1"/>
                </a:solidFill>
              </a:defRPr>
            </a:lvl3pPr>
            <a:lvl4pPr>
              <a:defRPr lang="en-US" sz="1600" dirty="0" smtClean="0">
                <a:solidFill>
                  <a:schemeClr val="bg1"/>
                </a:solidFill>
              </a:defRPr>
            </a:lvl4pPr>
            <a:lvl5pPr>
              <a:defRPr lang="sv-SE" sz="160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Date Placeholder 3"/>
          <p:cNvSpPr>
            <a:spLocks noGrp="1"/>
          </p:cNvSpPr>
          <p:nvPr>
            <p:ph type="dt" sz="half" idx="14"/>
          </p:nvPr>
        </p:nvSpPr>
        <p:spPr/>
        <p:txBody>
          <a:bodyPr/>
          <a:lstStyle>
            <a:lvl1pPr>
              <a:defRPr/>
            </a:lvl1pPr>
          </a:lstStyle>
          <a:p>
            <a:pPr>
              <a:defRPr/>
            </a:pPr>
            <a:fld id="{1423BC7E-F8FD-4675-91E3-7410C5E05303}" type="datetimeFigureOut">
              <a:rPr lang="sv-SE">
                <a:solidFill>
                  <a:srgbClr val="8C8A88"/>
                </a:solidFill>
              </a:rPr>
              <a:pPr>
                <a:defRPr/>
              </a:pPr>
              <a:t>2018-06-07</a:t>
            </a:fld>
            <a:endParaRPr lang="sv-SE">
              <a:solidFill>
                <a:srgbClr val="8C8A88"/>
              </a:solidFill>
            </a:endParaRPr>
          </a:p>
        </p:txBody>
      </p:sp>
      <p:sp>
        <p:nvSpPr>
          <p:cNvPr id="6" name="Footer Placeholder 4"/>
          <p:cNvSpPr>
            <a:spLocks noGrp="1"/>
          </p:cNvSpPr>
          <p:nvPr>
            <p:ph type="ftr" sz="quarter" idx="15"/>
          </p:nvPr>
        </p:nvSpPr>
        <p:spPr/>
        <p:txBody>
          <a:bodyPr/>
          <a:lstStyle>
            <a:lvl1pPr>
              <a:defRPr/>
            </a:lvl1pPr>
          </a:lstStyle>
          <a:p>
            <a:pPr>
              <a:defRPr/>
            </a:pPr>
            <a:endParaRPr lang="sv-SE">
              <a:solidFill>
                <a:srgbClr val="8C8A88"/>
              </a:solidFill>
            </a:endParaRPr>
          </a:p>
        </p:txBody>
      </p:sp>
      <p:sp>
        <p:nvSpPr>
          <p:cNvPr id="7" name="Slide Number Placeholder 5"/>
          <p:cNvSpPr>
            <a:spLocks noGrp="1"/>
          </p:cNvSpPr>
          <p:nvPr>
            <p:ph type="sldNum" sz="quarter" idx="16"/>
          </p:nvPr>
        </p:nvSpPr>
        <p:spPr/>
        <p:txBody>
          <a:bodyPr/>
          <a:lstStyle>
            <a:lvl1pPr>
              <a:defRPr/>
            </a:lvl1pPr>
          </a:lstStyle>
          <a:p>
            <a:pPr>
              <a:defRPr/>
            </a:pPr>
            <a:fld id="{88D7F4B9-BA0E-4A31-BB06-D3FD7A1A3516}" type="slidenum">
              <a:rPr lang="sv-SE">
                <a:solidFill>
                  <a:srgbClr val="8C8A88"/>
                </a:solidFill>
              </a:rPr>
              <a:pPr>
                <a:defRPr/>
              </a:pPr>
              <a:t>‹Nº›</a:t>
            </a:fld>
            <a:endParaRPr lang="sv-SE">
              <a:solidFill>
                <a:srgbClr val="8C8A88"/>
              </a:solidFill>
            </a:endParaRPr>
          </a:p>
        </p:txBody>
      </p:sp>
    </p:spTree>
    <p:extLst>
      <p:ext uri="{BB962C8B-B14F-4D97-AF65-F5344CB8AC3E}">
        <p14:creationId xmlns:p14="http://schemas.microsoft.com/office/powerpoint/2010/main" val="194914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5137" y="1382712"/>
            <a:ext cx="8213726" cy="5013325"/>
          </a:xfrm>
          <a:solidFill>
            <a:schemeClr val="bg2"/>
          </a:solidFill>
        </p:spPr>
        <p:txBody>
          <a:bodyPr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sv-SE" noProof="0" dirty="0"/>
          </a:p>
        </p:txBody>
      </p:sp>
      <p:sp>
        <p:nvSpPr>
          <p:cNvPr id="8" name="Title 7"/>
          <p:cNvSpPr>
            <a:spLocks noGrp="1"/>
          </p:cNvSpPr>
          <p:nvPr>
            <p:ph type="title"/>
          </p:nvPr>
        </p:nvSpPr>
        <p:spPr/>
        <p:txBody>
          <a:bodyPr/>
          <a:lstStyle/>
          <a:p>
            <a:r>
              <a:rPr lang="en-US"/>
              <a:t>Click to edit Master title style</a:t>
            </a:r>
            <a:endParaRPr lang="sv-SE"/>
          </a:p>
        </p:txBody>
      </p:sp>
      <p:sp>
        <p:nvSpPr>
          <p:cNvPr id="4" name="Date Placeholder 3"/>
          <p:cNvSpPr>
            <a:spLocks noGrp="1"/>
          </p:cNvSpPr>
          <p:nvPr>
            <p:ph type="dt" sz="half" idx="10"/>
          </p:nvPr>
        </p:nvSpPr>
        <p:spPr/>
        <p:txBody>
          <a:bodyPr/>
          <a:lstStyle>
            <a:lvl1pPr>
              <a:defRPr/>
            </a:lvl1pPr>
          </a:lstStyle>
          <a:p>
            <a:pPr>
              <a:defRPr/>
            </a:pPr>
            <a:fld id="{ABCC8141-BDA6-42C8-A20A-076E18B13379}" type="datetimeFigureOut">
              <a:rPr lang="sv-SE">
                <a:solidFill>
                  <a:srgbClr val="8C8A88"/>
                </a:solidFill>
              </a:rPr>
              <a:pPr>
                <a:defRPr/>
              </a:pPr>
              <a:t>2018-06-07</a:t>
            </a:fld>
            <a:endParaRPr lang="sv-SE">
              <a:solidFill>
                <a:srgbClr val="8C8A88"/>
              </a:solidFill>
            </a:endParaRPr>
          </a:p>
        </p:txBody>
      </p:sp>
      <p:sp>
        <p:nvSpPr>
          <p:cNvPr id="5" name="Footer Placeholder 4"/>
          <p:cNvSpPr>
            <a:spLocks noGrp="1"/>
          </p:cNvSpPr>
          <p:nvPr>
            <p:ph type="ftr" sz="quarter" idx="11"/>
          </p:nvPr>
        </p:nvSpPr>
        <p:spPr/>
        <p:txBody>
          <a:bodyPr/>
          <a:lstStyle>
            <a:lvl1pPr>
              <a:defRPr/>
            </a:lvl1pPr>
          </a:lstStyle>
          <a:p>
            <a:pPr>
              <a:defRPr/>
            </a:pPr>
            <a:endParaRPr lang="sv-SE">
              <a:solidFill>
                <a:srgbClr val="8C8A88"/>
              </a:solidFill>
            </a:endParaRPr>
          </a:p>
        </p:txBody>
      </p:sp>
      <p:sp>
        <p:nvSpPr>
          <p:cNvPr id="6" name="Slide Number Placeholder 5"/>
          <p:cNvSpPr>
            <a:spLocks noGrp="1"/>
          </p:cNvSpPr>
          <p:nvPr>
            <p:ph type="sldNum" sz="quarter" idx="12"/>
          </p:nvPr>
        </p:nvSpPr>
        <p:spPr/>
        <p:txBody>
          <a:bodyPr/>
          <a:lstStyle>
            <a:lvl1pPr>
              <a:defRPr/>
            </a:lvl1pPr>
          </a:lstStyle>
          <a:p>
            <a:pPr>
              <a:defRPr/>
            </a:pPr>
            <a:fld id="{6CB5B592-7AA6-4854-A99B-233030473399}" type="slidenum">
              <a:rPr lang="sv-SE">
                <a:solidFill>
                  <a:srgbClr val="8C8A88"/>
                </a:solidFill>
              </a:rPr>
              <a:pPr>
                <a:defRPr/>
              </a:pPr>
              <a:t>‹Nº›</a:t>
            </a:fld>
            <a:endParaRPr lang="sv-SE">
              <a:solidFill>
                <a:srgbClr val="8C8A88"/>
              </a:solidFill>
            </a:endParaRPr>
          </a:p>
        </p:txBody>
      </p:sp>
    </p:spTree>
    <p:extLst>
      <p:ext uri="{BB962C8B-B14F-4D97-AF65-F5344CB8AC3E}">
        <p14:creationId xmlns:p14="http://schemas.microsoft.com/office/powerpoint/2010/main" val="281737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ntent +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3785016"/>
            <a:ext cx="3796553" cy="2341147"/>
          </a:xfrm>
        </p:spPr>
        <p:txBody>
          <a:bodyPr tIns="0" rtlCol="0">
            <a:noAutofit/>
          </a:bodyPr>
          <a:lstStyle>
            <a:lvl1pPr>
              <a:defRPr lang="en-US" sz="1600" dirty="0" smtClean="0"/>
            </a:lvl1pPr>
            <a:lvl2pPr>
              <a:defRPr lang="en-US" sz="1400" dirty="0" smtClean="0"/>
            </a:lvl2pPr>
            <a:lvl3pPr>
              <a:defRPr lang="en-US" sz="1200" dirty="0" smtClean="0"/>
            </a:lvl3pPr>
            <a:lvl4pPr>
              <a:defRPr lang="en-US" sz="1100" dirty="0" smtClean="0"/>
            </a:lvl4pPr>
            <a:lvl5pPr>
              <a:defRPr lang="sv-SE"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Content Placeholder 3"/>
          <p:cNvSpPr>
            <a:spLocks noGrp="1"/>
          </p:cNvSpPr>
          <p:nvPr>
            <p:ph sz="half" idx="2"/>
          </p:nvPr>
        </p:nvSpPr>
        <p:spPr>
          <a:xfrm>
            <a:off x="4882310" y="3785016"/>
            <a:ext cx="3796553" cy="2341147"/>
          </a:xfrm>
        </p:spPr>
        <p:txBody>
          <a:bodyPr tIns="0" rtlCol="0">
            <a:noAutofit/>
          </a:bodyPr>
          <a:lstStyle>
            <a:lvl1pPr>
              <a:defRPr lang="en-US" sz="1600" smtClean="0"/>
            </a:lvl1pPr>
            <a:lvl2pPr>
              <a:defRPr lang="en-US" sz="1400" smtClean="0"/>
            </a:lvl2pPr>
            <a:lvl3pPr>
              <a:defRPr lang="en-US" sz="1200" smtClean="0"/>
            </a:lvl3pPr>
            <a:lvl4pPr>
              <a:defRPr lang="en-US" sz="1100" smtClean="0"/>
            </a:lvl4pPr>
            <a:lvl5pPr>
              <a:defRPr lang="sv-SE"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3"/>
          <p:cNvSpPr>
            <a:spLocks noGrp="1"/>
          </p:cNvSpPr>
          <p:nvPr>
            <p:ph type="dt" sz="half" idx="10"/>
          </p:nvPr>
        </p:nvSpPr>
        <p:spPr/>
        <p:txBody>
          <a:bodyPr/>
          <a:lstStyle>
            <a:lvl1pPr>
              <a:defRPr/>
            </a:lvl1pPr>
          </a:lstStyle>
          <a:p>
            <a:pPr>
              <a:defRPr/>
            </a:pPr>
            <a:fld id="{25355164-788A-45B1-AC99-F4E39A344C06}" type="datetimeFigureOut">
              <a:rPr lang="sv-SE">
                <a:solidFill>
                  <a:srgbClr val="8C8A88"/>
                </a:solidFill>
              </a:rPr>
              <a:pPr>
                <a:defRPr/>
              </a:pPr>
              <a:t>2018-06-07</a:t>
            </a:fld>
            <a:endParaRPr lang="sv-SE">
              <a:solidFill>
                <a:srgbClr val="8C8A88"/>
              </a:solidFill>
            </a:endParaRPr>
          </a:p>
        </p:txBody>
      </p:sp>
      <p:sp>
        <p:nvSpPr>
          <p:cNvPr id="6" name="Footer Placeholder 4"/>
          <p:cNvSpPr>
            <a:spLocks noGrp="1"/>
          </p:cNvSpPr>
          <p:nvPr>
            <p:ph type="ftr" sz="quarter" idx="11"/>
          </p:nvPr>
        </p:nvSpPr>
        <p:spPr/>
        <p:txBody>
          <a:bodyPr/>
          <a:lstStyle>
            <a:lvl1pPr>
              <a:defRPr/>
            </a:lvl1pPr>
          </a:lstStyle>
          <a:p>
            <a:pPr>
              <a:defRPr/>
            </a:pPr>
            <a:endParaRPr lang="sv-SE">
              <a:solidFill>
                <a:srgbClr val="8C8A88"/>
              </a:solidFill>
            </a:endParaRPr>
          </a:p>
        </p:txBody>
      </p:sp>
      <p:sp>
        <p:nvSpPr>
          <p:cNvPr id="7" name="Slide Number Placeholder 5"/>
          <p:cNvSpPr>
            <a:spLocks noGrp="1"/>
          </p:cNvSpPr>
          <p:nvPr>
            <p:ph type="sldNum" sz="quarter" idx="12"/>
          </p:nvPr>
        </p:nvSpPr>
        <p:spPr/>
        <p:txBody>
          <a:bodyPr/>
          <a:lstStyle>
            <a:lvl1pPr>
              <a:defRPr/>
            </a:lvl1pPr>
          </a:lstStyle>
          <a:p>
            <a:pPr>
              <a:defRPr/>
            </a:pPr>
            <a:fld id="{D37555B2-4C45-45E0-A151-47F3118ACE87}" type="slidenum">
              <a:rPr lang="sv-SE">
                <a:solidFill>
                  <a:srgbClr val="8C8A88"/>
                </a:solidFill>
              </a:rPr>
              <a:pPr>
                <a:defRPr/>
              </a:pPr>
              <a:t>‹Nº›</a:t>
            </a:fld>
            <a:endParaRPr lang="sv-SE">
              <a:solidFill>
                <a:srgbClr val="8C8A88"/>
              </a:solidFill>
            </a:endParaRPr>
          </a:p>
        </p:txBody>
      </p:sp>
    </p:spTree>
    <p:extLst>
      <p:ext uri="{BB962C8B-B14F-4D97-AF65-F5344CB8AC3E}">
        <p14:creationId xmlns:p14="http://schemas.microsoft.com/office/powerpoint/2010/main" val="172978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Y:\Husqvarna_122\J-1602_N_Nov-11_Mall_CS\jpg\logotype-husqvarna.GIF"/>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981950" y="269875"/>
            <a:ext cx="704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65138" y="-33338"/>
            <a:ext cx="7351712"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1028" name="Text Placeholder 2"/>
          <p:cNvSpPr>
            <a:spLocks noGrp="1"/>
          </p:cNvSpPr>
          <p:nvPr>
            <p:ph type="body" idx="1"/>
          </p:nvPr>
        </p:nvSpPr>
        <p:spPr bwMode="auto">
          <a:xfrm>
            <a:off x="465138" y="1381125"/>
            <a:ext cx="821055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4400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p:cNvSpPr>
            <a:spLocks noGrp="1"/>
          </p:cNvSpPr>
          <p:nvPr>
            <p:ph type="dt" sz="half" idx="2"/>
          </p:nvPr>
        </p:nvSpPr>
        <p:spPr>
          <a:xfrm>
            <a:off x="7866063" y="6584950"/>
            <a:ext cx="528637" cy="123825"/>
          </a:xfrm>
          <a:prstGeom prst="rect">
            <a:avLst/>
          </a:prstGeom>
        </p:spPr>
        <p:txBody>
          <a:bodyPr vert="horz" wrap="none" lIns="0" tIns="0" rIns="0" bIns="0" rtlCol="0" anchor="b" anchorCtr="0">
            <a:spAutoFit/>
          </a:bodyPr>
          <a:lstStyle>
            <a:lvl1pPr algn="r" fontAlgn="auto">
              <a:spcBef>
                <a:spcPts val="0"/>
              </a:spcBef>
              <a:spcAft>
                <a:spcPts val="0"/>
              </a:spcAft>
              <a:defRPr sz="800">
                <a:solidFill>
                  <a:schemeClr val="accent6"/>
                </a:solidFill>
                <a:latin typeface="Arial" pitchFamily="34" charset="0"/>
              </a:defRPr>
            </a:lvl1pPr>
          </a:lstStyle>
          <a:p>
            <a:pPr>
              <a:defRPr/>
            </a:pPr>
            <a:fld id="{AC0C1BFE-F497-492E-BAE8-0F9E083A296C}" type="datetimeFigureOut">
              <a:rPr lang="sv-SE">
                <a:solidFill>
                  <a:srgbClr val="8C8A88"/>
                </a:solidFill>
              </a:rPr>
              <a:pPr>
                <a:defRPr/>
              </a:pPr>
              <a:t>2018-06-07</a:t>
            </a:fld>
            <a:endParaRPr lang="sv-SE">
              <a:solidFill>
                <a:srgbClr val="8C8A88"/>
              </a:solidFill>
            </a:endParaRPr>
          </a:p>
        </p:txBody>
      </p:sp>
      <p:sp>
        <p:nvSpPr>
          <p:cNvPr id="5" name="Footer Placeholder 4"/>
          <p:cNvSpPr>
            <a:spLocks noGrp="1"/>
          </p:cNvSpPr>
          <p:nvPr>
            <p:ph type="ftr" sz="quarter" idx="3"/>
          </p:nvPr>
        </p:nvSpPr>
        <p:spPr>
          <a:xfrm>
            <a:off x="465138" y="6584950"/>
            <a:ext cx="5486400" cy="123825"/>
          </a:xfrm>
          <a:prstGeom prst="rect">
            <a:avLst/>
          </a:prstGeom>
        </p:spPr>
        <p:txBody>
          <a:bodyPr vert="horz" wrap="square" lIns="0" tIns="0" rIns="0" bIns="0" rtlCol="0" anchor="b" anchorCtr="0">
            <a:spAutoFit/>
          </a:bodyPr>
          <a:lstStyle>
            <a:lvl1pPr algn="l" fontAlgn="auto">
              <a:spcBef>
                <a:spcPts val="0"/>
              </a:spcBef>
              <a:spcAft>
                <a:spcPts val="0"/>
              </a:spcAft>
              <a:defRPr sz="800">
                <a:solidFill>
                  <a:schemeClr val="accent6"/>
                </a:solidFill>
                <a:latin typeface="Arial" pitchFamily="34" charset="0"/>
              </a:defRPr>
            </a:lvl1pPr>
          </a:lstStyle>
          <a:p>
            <a:pPr>
              <a:defRPr/>
            </a:pPr>
            <a:endParaRPr lang="sv-SE">
              <a:solidFill>
                <a:srgbClr val="8C8A88"/>
              </a:solidFill>
            </a:endParaRPr>
          </a:p>
        </p:txBody>
      </p:sp>
      <p:sp>
        <p:nvSpPr>
          <p:cNvPr id="6" name="Slide Number Placeholder 5"/>
          <p:cNvSpPr>
            <a:spLocks noGrp="1"/>
          </p:cNvSpPr>
          <p:nvPr>
            <p:ph type="sldNum" sz="quarter" idx="4"/>
          </p:nvPr>
        </p:nvSpPr>
        <p:spPr>
          <a:xfrm>
            <a:off x="8561388" y="6584950"/>
            <a:ext cx="125412" cy="123825"/>
          </a:xfrm>
          <a:prstGeom prst="rect">
            <a:avLst/>
          </a:prstGeom>
        </p:spPr>
        <p:txBody>
          <a:bodyPr vert="horz" wrap="none" lIns="0" tIns="0" rIns="0" bIns="0" rtlCol="0" anchor="b" anchorCtr="0">
            <a:spAutoFit/>
          </a:bodyPr>
          <a:lstStyle>
            <a:lvl1pPr algn="r" fontAlgn="auto">
              <a:spcBef>
                <a:spcPts val="0"/>
              </a:spcBef>
              <a:spcAft>
                <a:spcPts val="0"/>
              </a:spcAft>
              <a:defRPr sz="800">
                <a:solidFill>
                  <a:schemeClr val="accent6"/>
                </a:solidFill>
                <a:latin typeface="Arial" pitchFamily="34" charset="0"/>
              </a:defRPr>
            </a:lvl1pPr>
          </a:lstStyle>
          <a:p>
            <a:pPr>
              <a:defRPr/>
            </a:pPr>
            <a:fld id="{DB69B79A-2117-4CA4-840C-31C4C918CE2A}" type="slidenum">
              <a:rPr lang="sv-SE">
                <a:solidFill>
                  <a:srgbClr val="8C8A88"/>
                </a:solidFill>
              </a:rPr>
              <a:pPr>
                <a:defRPr/>
              </a:pPr>
              <a:t>‹Nº›</a:t>
            </a:fld>
            <a:endParaRPr lang="sv-SE">
              <a:solidFill>
                <a:srgbClr val="8C8A88"/>
              </a:solidFill>
            </a:endParaRPr>
          </a:p>
        </p:txBody>
      </p:sp>
      <p:cxnSp>
        <p:nvCxnSpPr>
          <p:cNvPr id="7" name="Straight Connector 8"/>
          <p:cNvCxnSpPr/>
          <p:nvPr/>
        </p:nvCxnSpPr>
        <p:spPr>
          <a:xfrm>
            <a:off x="465138" y="1169988"/>
            <a:ext cx="8213725" cy="0"/>
          </a:xfrm>
          <a:prstGeom prst="line">
            <a:avLst/>
          </a:prstGeom>
          <a:ln w="12700" cap="flat" cmpd="sng" algn="ctr">
            <a:solidFill>
              <a:schemeClr val="bg2">
                <a:lumMod val="9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055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195263" indent="-195263" algn="l" rtl="0" eaLnBrk="0" fontAlgn="base" hangingPunct="0">
        <a:spcBef>
          <a:spcPts val="1200"/>
        </a:spcBef>
        <a:spcAft>
          <a:spcPct val="0"/>
        </a:spcAft>
        <a:buFont typeface="Arial" charset="0"/>
        <a:buChar char="•"/>
        <a:defRPr sz="2200" kern="1200">
          <a:solidFill>
            <a:schemeClr val="tx1"/>
          </a:solidFill>
          <a:latin typeface="+mn-lt"/>
          <a:ea typeface="+mn-ea"/>
          <a:cs typeface="+mn-cs"/>
        </a:defRPr>
      </a:lvl1pPr>
      <a:lvl2pPr marL="487363" indent="-277813" algn="l" rtl="0" eaLnBrk="0" fontAlgn="base" hangingPunct="0">
        <a:spcBef>
          <a:spcPts val="600"/>
        </a:spcBef>
        <a:spcAft>
          <a:spcPct val="0"/>
        </a:spcAft>
        <a:buFont typeface="Arial" charset="0"/>
        <a:buChar char="–"/>
        <a:defRPr sz="2000" kern="1200">
          <a:solidFill>
            <a:schemeClr val="tx1"/>
          </a:solidFill>
          <a:latin typeface="+mn-lt"/>
          <a:ea typeface="+mn-ea"/>
          <a:cs typeface="+mn-cs"/>
        </a:defRPr>
      </a:lvl2pPr>
      <a:lvl3pPr marL="674688" indent="-179388" algn="l" rtl="0" eaLnBrk="0" fontAlgn="base" hangingPunct="0">
        <a:spcBef>
          <a:spcPts val="300"/>
        </a:spcBef>
        <a:spcAft>
          <a:spcPct val="0"/>
        </a:spcAft>
        <a:buFont typeface="Arial" charset="0"/>
        <a:buChar char="•"/>
        <a:defRPr kern="1200">
          <a:solidFill>
            <a:schemeClr val="tx1"/>
          </a:solidFill>
          <a:latin typeface="+mn-lt"/>
          <a:ea typeface="+mn-ea"/>
          <a:cs typeface="+mn-cs"/>
        </a:defRPr>
      </a:lvl3pPr>
      <a:lvl4pPr marL="906463" indent="-223838" algn="l" rtl="0" eaLnBrk="0" fontAlgn="base" hangingPunct="0">
        <a:spcBef>
          <a:spcPts val="300"/>
        </a:spcBef>
        <a:spcAft>
          <a:spcPct val="0"/>
        </a:spcAft>
        <a:buFont typeface="Arial" charset="0"/>
        <a:buChar char="–"/>
        <a:defRPr sz="1600" kern="1200">
          <a:solidFill>
            <a:schemeClr val="tx1"/>
          </a:solidFill>
          <a:latin typeface="+mn-lt"/>
          <a:ea typeface="+mn-ea"/>
          <a:cs typeface="+mn-cs"/>
        </a:defRPr>
      </a:lvl4pPr>
      <a:lvl5pPr marL="1093788" indent="-179388" algn="l" rtl="0" eaLnBrk="0" fontAlgn="base" hangingPunct="0">
        <a:spcBef>
          <a:spcPts val="3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903924" y="188640"/>
            <a:ext cx="2738570" cy="10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Narrow" panose="020B0606020202030204" pitchFamily="34" charset="0"/>
              </a:defRPr>
            </a:lvl1pPr>
            <a:lvl2pPr marL="742950" indent="-285750">
              <a:defRPr sz="1400" b="1">
                <a:solidFill>
                  <a:schemeClr val="tx1"/>
                </a:solidFill>
                <a:latin typeface="Arial Narrow" panose="020B0606020202030204" pitchFamily="34" charset="0"/>
              </a:defRPr>
            </a:lvl2pPr>
            <a:lvl3pPr marL="1143000" indent="-228600">
              <a:defRPr sz="1400" b="1">
                <a:solidFill>
                  <a:schemeClr val="tx1"/>
                </a:solidFill>
                <a:latin typeface="Arial Narrow" panose="020B0606020202030204" pitchFamily="34" charset="0"/>
              </a:defRPr>
            </a:lvl3pPr>
            <a:lvl4pPr marL="1600200" indent="-228600">
              <a:defRPr sz="1400" b="1">
                <a:solidFill>
                  <a:schemeClr val="tx1"/>
                </a:solidFill>
                <a:latin typeface="Arial Narrow" panose="020B0606020202030204" pitchFamily="34" charset="0"/>
              </a:defRPr>
            </a:lvl4pPr>
            <a:lvl5pPr marL="2057400" indent="-228600">
              <a:defRPr sz="14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4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4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4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400" b="1">
                <a:solidFill>
                  <a:schemeClr val="tx1"/>
                </a:solidFill>
                <a:latin typeface="Arial Narrow" panose="020B0606020202030204" pitchFamily="34" charset="0"/>
              </a:defRPr>
            </a:lvl9pPr>
          </a:lstStyle>
          <a:p>
            <a:r>
              <a:rPr lang="pt-BR" altLang="en-US" sz="2954" b="0" dirty="0">
                <a:solidFill>
                  <a:srgbClr val="16365C"/>
                </a:solidFill>
                <a:latin typeface="Husqvarna Gothic" panose="00000800000000000000" pitchFamily="50" charset="0"/>
              </a:rPr>
              <a:t>HUSQVARNA </a:t>
            </a:r>
          </a:p>
          <a:p>
            <a:r>
              <a:rPr lang="pt-BR" altLang="en-US" sz="2954" b="0" dirty="0" err="1">
                <a:solidFill>
                  <a:srgbClr val="16365C"/>
                </a:solidFill>
                <a:latin typeface="Husqvarna Gothic" panose="00000800000000000000" pitchFamily="50" charset="0"/>
              </a:rPr>
              <a:t>Nuevos</a:t>
            </a:r>
            <a:r>
              <a:rPr lang="pt-BR" altLang="en-US" sz="2954" b="0" dirty="0">
                <a:solidFill>
                  <a:srgbClr val="16365C"/>
                </a:solidFill>
                <a:latin typeface="Husqvarna Gothic" panose="00000800000000000000" pitchFamily="50" charset="0"/>
              </a:rPr>
              <a:t> </a:t>
            </a:r>
            <a:r>
              <a:rPr lang="pt-BR" altLang="en-US" sz="2954" b="0" dirty="0" err="1">
                <a:solidFill>
                  <a:srgbClr val="16365C"/>
                </a:solidFill>
                <a:latin typeface="Husqvarna Gothic" panose="00000800000000000000" pitchFamily="50" charset="0"/>
              </a:rPr>
              <a:t>productos</a:t>
            </a:r>
            <a:endParaRPr lang="pt-BR" altLang="en-US" sz="3692" b="0" dirty="0">
              <a:solidFill>
                <a:srgbClr val="000000"/>
              </a:solidFill>
              <a:latin typeface="Husqvarna Gothic" panose="00000800000000000000" pitchFamily="50" charset="0"/>
            </a:endParaRPr>
          </a:p>
        </p:txBody>
      </p:sp>
      <p:sp>
        <p:nvSpPr>
          <p:cNvPr id="11" name="Rectangle 10"/>
          <p:cNvSpPr/>
          <p:nvPr/>
        </p:nvSpPr>
        <p:spPr>
          <a:xfrm>
            <a:off x="4716016" y="6597352"/>
            <a:ext cx="4392488" cy="230832"/>
          </a:xfrm>
          <a:prstGeom prst="rect">
            <a:avLst/>
          </a:prstGeom>
        </p:spPr>
        <p:txBody>
          <a:bodyPr wrap="square">
            <a:spAutoFit/>
          </a:bodyPr>
          <a:lstStyle/>
          <a:p>
            <a:r>
              <a:rPr lang="en-US" sz="900" dirty="0"/>
              <a:t>http://ambientedigital.sebrae-rs.com.br/Download/Arquivos/O_Produtor_Rural.pdf</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796136" y="2060848"/>
            <a:ext cx="1439052" cy="1800200"/>
          </a:xfrm>
          <a:prstGeom prst="rect">
            <a:avLst/>
          </a:prstGeom>
          <a:effectLst>
            <a:glow rad="1511300">
              <a:srgbClr val="00B0F0">
                <a:alpha val="49000"/>
              </a:srgbClr>
            </a:glow>
            <a:reflection endPos="0" dir="5400000" sy="-100000" algn="bl" rotWithShape="0"/>
          </a:effectLst>
        </p:spPr>
      </p:pic>
      <p:pic>
        <p:nvPicPr>
          <p:cNvPr id="8" name="Picture 7"/>
          <p:cNvPicPr>
            <a:picLocks noChangeAspect="1"/>
          </p:cNvPicPr>
          <p:nvPr/>
        </p:nvPicPr>
        <p:blipFill>
          <a:blip r:embed="rId4" cstate="email">
            <a:extLst>
              <a:ext uri="{BEBA8EAE-BF5A-486C-A8C5-ECC9F3942E4B}">
                <a14:imgProps xmlns:a14="http://schemas.microsoft.com/office/drawing/2010/main">
                  <a14:imgLayer r:embed="rId5">
                    <a14:imgEffect>
                      <a14:backgroundRemoval t="1907" b="99905" l="9924" r="97519">
                        <a14:foregroundMark x1="26622" y1="33651" x2="26622" y2="33651"/>
                        <a14:foregroundMark x1="57061" y1="52812" x2="57061" y2="52812"/>
                        <a14:foregroundMark x1="56489" y1="49285" x2="57347" y2="64633"/>
                        <a14:foregroundMark x1="39695" y1="46711" x2="39695" y2="51287"/>
                        <a14:foregroundMark x1="25477" y1="40896" x2="24046" y2="44995"/>
                        <a14:foregroundMark x1="57347" y1="15825" x2="56489" y2="29647"/>
                        <a14:foregroundMark x1="76145" y1="20114" x2="76145" y2="22402"/>
                        <a14:foregroundMark x1="36832" y1="21544" x2="36832" y2="21544"/>
                        <a14:foregroundMark x1="36832" y1="21544" x2="38550" y2="22688"/>
                        <a14:foregroundMark x1="42557" y1="19256" x2="42557" y2="21830"/>
                      </a14:backgroundRemoval>
                    </a14:imgEffect>
                  </a14:imgLayer>
                </a14:imgProps>
              </a:ext>
              <a:ext uri="{28A0092B-C50C-407E-A947-70E740481C1C}">
                <a14:useLocalDpi xmlns:a14="http://schemas.microsoft.com/office/drawing/2010/main"/>
              </a:ext>
            </a:extLst>
          </a:blip>
          <a:stretch>
            <a:fillRect/>
          </a:stretch>
        </p:blipFill>
        <p:spPr>
          <a:xfrm>
            <a:off x="251520" y="2204864"/>
            <a:ext cx="4104456" cy="4110200"/>
          </a:xfrm>
          <a:prstGeom prst="rect">
            <a:avLst/>
          </a:prstGeom>
        </p:spPr>
      </p:pic>
    </p:spTree>
    <p:extLst>
      <p:ext uri="{BB962C8B-B14F-4D97-AF65-F5344CB8AC3E}">
        <p14:creationId xmlns:p14="http://schemas.microsoft.com/office/powerpoint/2010/main" val="252329962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Husqvarna Gothic" panose="00000800000000000000" pitchFamily="50" charset="0"/>
              </a:rPr>
              <a:t>Accesorio sólo para TF 545D</a:t>
            </a:r>
            <a:br>
              <a:rPr lang="es-ES" dirty="0">
                <a:latin typeface="Husqvarna Gothic" panose="00000800000000000000" pitchFamily="50" charset="0"/>
              </a:rPr>
            </a:br>
            <a:r>
              <a:rPr lang="es-ES" dirty="0">
                <a:latin typeface="Husqvarna Gothic" panose="00000800000000000000" pitchFamily="50" charset="0"/>
              </a:rPr>
              <a:t> Salida PTO</a:t>
            </a:r>
            <a:endParaRPr lang="sv-SE" dirty="0">
              <a:latin typeface="Husqvarna Gothic" panose="00000800000000000000" pitchFamily="50" charset="0"/>
            </a:endParaRPr>
          </a:p>
        </p:txBody>
      </p:sp>
      <p:pic>
        <p:nvPicPr>
          <p:cNvPr id="18" name="Picture 1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441601"/>
            <a:ext cx="1073104" cy="969526"/>
          </a:xfrm>
          <a:prstGeom prst="rect">
            <a:avLst/>
          </a:prstGeom>
          <a:noFill/>
          <a:ln w="1">
            <a:noFill/>
            <a:miter lim="800000"/>
            <a:headEnd/>
            <a:tailEnd type="none" w="med" len="med"/>
          </a:ln>
          <a:effectLst/>
        </p:spPr>
      </p:pic>
      <p:pic>
        <p:nvPicPr>
          <p:cNvPr id="19" name="Picture 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7357" y="2786962"/>
            <a:ext cx="1073104" cy="969526"/>
          </a:xfrm>
          <a:prstGeom prst="rect">
            <a:avLst/>
          </a:prstGeom>
          <a:noFill/>
          <a:ln w="1">
            <a:noFill/>
            <a:miter lim="800000"/>
            <a:headEnd/>
            <a:tailEnd type="none" w="med" len="med"/>
          </a:ln>
          <a:effectLst/>
        </p:spPr>
      </p:pic>
      <p:pic>
        <p:nvPicPr>
          <p:cNvPr id="28" name="Picture 2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5138" y="3983064"/>
            <a:ext cx="1068940" cy="959926"/>
          </a:xfrm>
          <a:prstGeom prst="rect">
            <a:avLst/>
          </a:prstGeom>
          <a:noFill/>
          <a:ln w="1">
            <a:noFill/>
            <a:miter lim="800000"/>
            <a:headEnd/>
            <a:tailEnd type="none" w="med" len="med"/>
          </a:ln>
          <a:effectLst/>
        </p:spPr>
      </p:pic>
      <p:pic>
        <p:nvPicPr>
          <p:cNvPr id="31" name="Picture 3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4875" y="5457370"/>
            <a:ext cx="1197165" cy="1017523"/>
          </a:xfrm>
          <a:prstGeom prst="rect">
            <a:avLst/>
          </a:prstGeom>
          <a:noFill/>
          <a:ln w="1">
            <a:noFill/>
            <a:miter lim="800000"/>
            <a:headEnd/>
            <a:tailEnd type="none" w="med" len="med"/>
          </a:ln>
          <a:effectLst/>
        </p:spPr>
      </p:pic>
      <p:sp>
        <p:nvSpPr>
          <p:cNvPr id="11" name="Rectangle 4">
            <a:extLst>
              <a:ext uri="{FF2B5EF4-FFF2-40B4-BE49-F238E27FC236}">
                <a16:creationId xmlns="" xmlns:a16="http://schemas.microsoft.com/office/drawing/2014/main" id="{D4AA98E7-E197-4E89-A08A-2D02C0A9612D}"/>
              </a:ext>
            </a:extLst>
          </p:cNvPr>
          <p:cNvSpPr/>
          <p:nvPr/>
        </p:nvSpPr>
        <p:spPr>
          <a:xfrm>
            <a:off x="1731192" y="1672900"/>
            <a:ext cx="2647037" cy="490798"/>
          </a:xfrm>
          <a:prstGeom prst="rect">
            <a:avLst/>
          </a:prstGeom>
          <a:solidFill>
            <a:srgbClr val="FF6600"/>
          </a:solidFill>
          <a:ln w="25400" cap="flat" cmpd="sng" algn="ctr">
            <a:noFill/>
            <a:prstDash val="solid"/>
          </a:ln>
          <a:effectLst/>
        </p:spPr>
        <p:txBody>
          <a:bodyPr anchor="ctr"/>
          <a:lstStyle/>
          <a:p>
            <a:r>
              <a:rPr lang="es-ES" dirty="0">
                <a:solidFill>
                  <a:schemeClr val="bg1"/>
                </a:solidFill>
                <a:latin typeface="Husqvarna Gothic Light" panose="00000800000000000000" pitchFamily="50" charset="0"/>
              </a:rPr>
              <a:t>Bomba de agua 2 </a:t>
            </a:r>
            <a:r>
              <a:rPr lang="es-ES" dirty="0" err="1">
                <a:solidFill>
                  <a:schemeClr val="bg1"/>
                </a:solidFill>
                <a:latin typeface="Husqvarna Gothic Light" panose="00000800000000000000" pitchFamily="50" charset="0"/>
              </a:rPr>
              <a:t>pulg</a:t>
            </a:r>
            <a:endParaRPr lang="es-ES" dirty="0">
              <a:solidFill>
                <a:schemeClr val="bg1"/>
              </a:solidFill>
              <a:latin typeface="Husqvarna Gothic Light" panose="00000800000000000000" pitchFamily="50" charset="0"/>
            </a:endParaRPr>
          </a:p>
          <a:p>
            <a:r>
              <a:rPr lang="en-US" dirty="0">
                <a:solidFill>
                  <a:schemeClr val="bg1"/>
                </a:solidFill>
                <a:latin typeface="Husqvarna Gothic Light" panose="00000800000000000000" pitchFamily="50" charset="0"/>
              </a:rPr>
              <a:t>589527201</a:t>
            </a:r>
            <a:endParaRPr lang="sv-SE" dirty="0">
              <a:solidFill>
                <a:schemeClr val="bg1"/>
              </a:solidFill>
              <a:latin typeface="Husqvarna Gothic Light" panose="00000800000000000000" pitchFamily="50" charset="0"/>
            </a:endParaRPr>
          </a:p>
        </p:txBody>
      </p:sp>
      <p:sp>
        <p:nvSpPr>
          <p:cNvPr id="12" name="Rectangle 4">
            <a:extLst>
              <a:ext uri="{FF2B5EF4-FFF2-40B4-BE49-F238E27FC236}">
                <a16:creationId xmlns="" xmlns:a16="http://schemas.microsoft.com/office/drawing/2014/main" id="{C453C0DC-B912-40A3-B929-ACF956D9ABCF}"/>
              </a:ext>
            </a:extLst>
          </p:cNvPr>
          <p:cNvSpPr/>
          <p:nvPr/>
        </p:nvSpPr>
        <p:spPr>
          <a:xfrm>
            <a:off x="4932040" y="3026326"/>
            <a:ext cx="2647037" cy="490798"/>
          </a:xfrm>
          <a:prstGeom prst="rect">
            <a:avLst/>
          </a:prstGeom>
          <a:solidFill>
            <a:srgbClr val="FF6600"/>
          </a:solidFill>
          <a:ln w="25400" cap="flat" cmpd="sng" algn="ctr">
            <a:noFill/>
            <a:prstDash val="solid"/>
          </a:ln>
          <a:effectLst/>
        </p:spPr>
        <p:txBody>
          <a:bodyPr anchor="ctr"/>
          <a:lstStyle/>
          <a:p>
            <a:r>
              <a:rPr lang="sv-SE" dirty="0">
                <a:solidFill>
                  <a:schemeClr val="bg1"/>
                </a:solidFill>
                <a:latin typeface="Husqvarna Gothic Light" panose="00000800000000000000" pitchFamily="50" charset="0"/>
              </a:rPr>
              <a:t>Bomba de </a:t>
            </a:r>
            <a:r>
              <a:rPr lang="sv-SE" dirty="0" err="1">
                <a:solidFill>
                  <a:schemeClr val="bg1"/>
                </a:solidFill>
                <a:latin typeface="Husqvarna Gothic Light" panose="00000800000000000000" pitchFamily="50" charset="0"/>
              </a:rPr>
              <a:t>agua</a:t>
            </a:r>
            <a:r>
              <a:rPr lang="sv-SE" dirty="0">
                <a:solidFill>
                  <a:schemeClr val="bg1"/>
                </a:solidFill>
                <a:latin typeface="Husqvarna Gothic Light" panose="00000800000000000000" pitchFamily="50" charset="0"/>
              </a:rPr>
              <a:t> 3 </a:t>
            </a:r>
            <a:r>
              <a:rPr lang="sv-SE" dirty="0" err="1">
                <a:solidFill>
                  <a:schemeClr val="bg1"/>
                </a:solidFill>
                <a:latin typeface="Husqvarna Gothic Light" panose="00000800000000000000" pitchFamily="50" charset="0"/>
              </a:rPr>
              <a:t>pulg</a:t>
            </a:r>
            <a:endParaRPr lang="sv-SE" dirty="0">
              <a:solidFill>
                <a:schemeClr val="bg1"/>
              </a:solidFill>
              <a:latin typeface="Husqvarna Gothic Light" panose="00000800000000000000" pitchFamily="50" charset="0"/>
            </a:endParaRPr>
          </a:p>
          <a:p>
            <a:r>
              <a:rPr lang="en-US" dirty="0">
                <a:solidFill>
                  <a:schemeClr val="bg1"/>
                </a:solidFill>
                <a:latin typeface="Husqvarna Gothic Light" panose="00000800000000000000" pitchFamily="50" charset="0"/>
              </a:rPr>
              <a:t>589527202 </a:t>
            </a:r>
            <a:endParaRPr lang="sv-SE" dirty="0">
              <a:solidFill>
                <a:schemeClr val="bg1"/>
              </a:solidFill>
              <a:latin typeface="Husqvarna Gothic Light" panose="00000800000000000000" pitchFamily="50" charset="0"/>
            </a:endParaRPr>
          </a:p>
        </p:txBody>
      </p:sp>
      <p:sp>
        <p:nvSpPr>
          <p:cNvPr id="13" name="Rectangle 4">
            <a:extLst>
              <a:ext uri="{FF2B5EF4-FFF2-40B4-BE49-F238E27FC236}">
                <a16:creationId xmlns="" xmlns:a16="http://schemas.microsoft.com/office/drawing/2014/main" id="{CB9D9FF4-D246-43C7-9705-8359F0EF24C2}"/>
              </a:ext>
            </a:extLst>
          </p:cNvPr>
          <p:cNvSpPr/>
          <p:nvPr/>
        </p:nvSpPr>
        <p:spPr>
          <a:xfrm>
            <a:off x="1731192" y="4217628"/>
            <a:ext cx="2647037" cy="490798"/>
          </a:xfrm>
          <a:prstGeom prst="rect">
            <a:avLst/>
          </a:prstGeom>
          <a:solidFill>
            <a:srgbClr val="FF6600"/>
          </a:solidFill>
          <a:ln w="25400" cap="flat" cmpd="sng" algn="ctr">
            <a:noFill/>
            <a:prstDash val="solid"/>
          </a:ln>
          <a:effectLst/>
        </p:spPr>
        <p:txBody>
          <a:bodyPr anchor="ctr"/>
          <a:lstStyle/>
          <a:p>
            <a:r>
              <a:rPr lang="sv-SE" dirty="0" err="1">
                <a:solidFill>
                  <a:schemeClr val="bg1"/>
                </a:solidFill>
                <a:latin typeface="Husqvarna Gothic Light" panose="00000800000000000000" pitchFamily="50" charset="0"/>
              </a:rPr>
              <a:t>Cortador</a:t>
            </a:r>
            <a:r>
              <a:rPr lang="sv-SE" dirty="0">
                <a:solidFill>
                  <a:schemeClr val="bg1"/>
                </a:solidFill>
                <a:latin typeface="Husqvarna Gothic Light" panose="00000800000000000000" pitchFamily="50" charset="0"/>
              </a:rPr>
              <a:t> de </a:t>
            </a:r>
            <a:r>
              <a:rPr lang="sv-SE" dirty="0" err="1">
                <a:solidFill>
                  <a:schemeClr val="bg1"/>
                </a:solidFill>
                <a:latin typeface="Husqvarna Gothic Light" panose="00000800000000000000" pitchFamily="50" charset="0"/>
              </a:rPr>
              <a:t>pasto</a:t>
            </a:r>
            <a:endParaRPr lang="sv-SE" dirty="0">
              <a:solidFill>
                <a:schemeClr val="bg1"/>
              </a:solidFill>
              <a:latin typeface="Husqvarna Gothic Light" panose="00000800000000000000" pitchFamily="50" charset="0"/>
            </a:endParaRPr>
          </a:p>
          <a:p>
            <a:r>
              <a:rPr lang="sv-SE" dirty="0">
                <a:solidFill>
                  <a:schemeClr val="bg1"/>
                </a:solidFill>
                <a:latin typeface="Husqvarna Gothic Light" panose="00000800000000000000" pitchFamily="50" charset="0"/>
              </a:rPr>
              <a:t>589527501        </a:t>
            </a:r>
          </a:p>
        </p:txBody>
      </p:sp>
      <p:sp>
        <p:nvSpPr>
          <p:cNvPr id="14" name="Rectangle 4">
            <a:extLst>
              <a:ext uri="{FF2B5EF4-FFF2-40B4-BE49-F238E27FC236}">
                <a16:creationId xmlns="" xmlns:a16="http://schemas.microsoft.com/office/drawing/2014/main" id="{FB25A261-CC2A-44F0-88AA-EE463E962470}"/>
              </a:ext>
            </a:extLst>
          </p:cNvPr>
          <p:cNvSpPr/>
          <p:nvPr/>
        </p:nvSpPr>
        <p:spPr>
          <a:xfrm>
            <a:off x="4932040" y="5688654"/>
            <a:ext cx="2647037" cy="490798"/>
          </a:xfrm>
          <a:prstGeom prst="rect">
            <a:avLst/>
          </a:prstGeom>
          <a:solidFill>
            <a:srgbClr val="FF6600"/>
          </a:solidFill>
          <a:ln w="25400" cap="flat" cmpd="sng" algn="ctr">
            <a:noFill/>
            <a:prstDash val="solid"/>
          </a:ln>
          <a:effectLst/>
        </p:spPr>
        <p:txBody>
          <a:bodyPr anchor="ctr"/>
          <a:lstStyle/>
          <a:p>
            <a:r>
              <a:rPr lang="sv-SE" dirty="0" err="1">
                <a:solidFill>
                  <a:schemeClr val="bg1"/>
                </a:solidFill>
                <a:latin typeface="Husqvarna Gothic Light" panose="00000800000000000000" pitchFamily="50" charset="0"/>
              </a:rPr>
              <a:t>Pulverizador</a:t>
            </a:r>
            <a:r>
              <a:rPr lang="sv-SE" dirty="0">
                <a:solidFill>
                  <a:schemeClr val="bg1"/>
                </a:solidFill>
                <a:latin typeface="Husqvarna Gothic Light" panose="00000800000000000000" pitchFamily="50" charset="0"/>
              </a:rPr>
              <a:t> </a:t>
            </a:r>
          </a:p>
          <a:p>
            <a:r>
              <a:rPr lang="sv-SE" dirty="0">
                <a:solidFill>
                  <a:schemeClr val="bg1"/>
                </a:solidFill>
                <a:latin typeface="Husqvarna Gothic Light" panose="00000800000000000000" pitchFamily="50" charset="0"/>
              </a:rPr>
              <a:t>589527601         </a:t>
            </a:r>
          </a:p>
        </p:txBody>
      </p:sp>
    </p:spTree>
    <p:extLst>
      <p:ext uri="{BB962C8B-B14F-4D97-AF65-F5344CB8AC3E}">
        <p14:creationId xmlns:p14="http://schemas.microsoft.com/office/powerpoint/2010/main" val="2968704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690103" y="188640"/>
            <a:ext cx="527105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b="1">
                <a:solidFill>
                  <a:schemeClr val="tx1"/>
                </a:solidFill>
                <a:latin typeface="Arial Narrow" pitchFamily="34" charset="0"/>
              </a:defRPr>
            </a:lvl1pPr>
            <a:lvl2pPr marL="742950" indent="-285750">
              <a:defRPr sz="1400" b="1">
                <a:solidFill>
                  <a:schemeClr val="tx1"/>
                </a:solidFill>
                <a:latin typeface="Arial Narrow" pitchFamily="34" charset="0"/>
              </a:defRPr>
            </a:lvl2pPr>
            <a:lvl3pPr marL="1143000" indent="-228600">
              <a:defRPr sz="1400" b="1">
                <a:solidFill>
                  <a:schemeClr val="tx1"/>
                </a:solidFill>
                <a:latin typeface="Arial Narrow" pitchFamily="34" charset="0"/>
              </a:defRPr>
            </a:lvl3pPr>
            <a:lvl4pPr marL="1600200" indent="-228600">
              <a:defRPr sz="1400" b="1">
                <a:solidFill>
                  <a:schemeClr val="tx1"/>
                </a:solidFill>
                <a:latin typeface="Arial Narrow" pitchFamily="34" charset="0"/>
              </a:defRPr>
            </a:lvl4pPr>
            <a:lvl5pPr marL="2057400" indent="-228600">
              <a:defRPr sz="1400" b="1">
                <a:solidFill>
                  <a:schemeClr val="tx1"/>
                </a:solidFill>
                <a:latin typeface="Arial Narrow" pitchFamily="34" charset="0"/>
              </a:defRPr>
            </a:lvl5pPr>
            <a:lvl6pPr marL="2514600" indent="-228600" algn="ctr" eaLnBrk="0" fontAlgn="base" hangingPunct="0">
              <a:spcBef>
                <a:spcPct val="0"/>
              </a:spcBef>
              <a:spcAft>
                <a:spcPct val="0"/>
              </a:spcAft>
              <a:defRPr sz="1400" b="1">
                <a:solidFill>
                  <a:schemeClr val="tx1"/>
                </a:solidFill>
                <a:latin typeface="Arial Narrow" pitchFamily="34" charset="0"/>
              </a:defRPr>
            </a:lvl6pPr>
            <a:lvl7pPr marL="2971800" indent="-228600" algn="ctr" eaLnBrk="0" fontAlgn="base" hangingPunct="0">
              <a:spcBef>
                <a:spcPct val="0"/>
              </a:spcBef>
              <a:spcAft>
                <a:spcPct val="0"/>
              </a:spcAft>
              <a:defRPr sz="1400" b="1">
                <a:solidFill>
                  <a:schemeClr val="tx1"/>
                </a:solidFill>
                <a:latin typeface="Arial Narrow" pitchFamily="34" charset="0"/>
              </a:defRPr>
            </a:lvl7pPr>
            <a:lvl8pPr marL="3429000" indent="-228600" algn="ctr" eaLnBrk="0" fontAlgn="base" hangingPunct="0">
              <a:spcBef>
                <a:spcPct val="0"/>
              </a:spcBef>
              <a:spcAft>
                <a:spcPct val="0"/>
              </a:spcAft>
              <a:defRPr sz="1400" b="1">
                <a:solidFill>
                  <a:schemeClr val="tx1"/>
                </a:solidFill>
                <a:latin typeface="Arial Narrow" pitchFamily="34" charset="0"/>
              </a:defRPr>
            </a:lvl8pPr>
            <a:lvl9pPr marL="3886200" indent="-228600" algn="ctr" eaLnBrk="0" fontAlgn="base" hangingPunct="0">
              <a:spcBef>
                <a:spcPct val="0"/>
              </a:spcBef>
              <a:spcAft>
                <a:spcPct val="0"/>
              </a:spcAft>
              <a:defRPr sz="1400" b="1">
                <a:solidFill>
                  <a:schemeClr val="tx1"/>
                </a:solidFill>
                <a:latin typeface="Arial Narrow" pitchFamily="34" charset="0"/>
              </a:defRPr>
            </a:lvl9pPr>
          </a:lstStyle>
          <a:p>
            <a:pPr algn="ctr"/>
            <a:r>
              <a:rPr lang="pt-BR" altLang="pt-BR" sz="2800" dirty="0" err="1">
                <a:solidFill>
                  <a:schemeClr val="bg2">
                    <a:lumMod val="25000"/>
                  </a:schemeClr>
                </a:solidFill>
                <a:latin typeface="Husqvarna Gothic" panose="00000800000000000000" pitchFamily="50" charset="0"/>
              </a:rPr>
              <a:t>Motocultivador</a:t>
            </a:r>
            <a:r>
              <a:rPr lang="pt-BR" altLang="pt-BR" sz="2800" dirty="0">
                <a:solidFill>
                  <a:schemeClr val="bg2">
                    <a:lumMod val="25000"/>
                  </a:schemeClr>
                </a:solidFill>
                <a:latin typeface="Husqvarna Gothic" panose="00000800000000000000" pitchFamily="50" charset="0"/>
              </a:rPr>
              <a:t>  </a:t>
            </a:r>
          </a:p>
          <a:p>
            <a:pPr algn="ctr"/>
            <a:r>
              <a:rPr lang="es-ES" altLang="pt-BR" sz="2800" dirty="0">
                <a:solidFill>
                  <a:schemeClr val="bg2">
                    <a:lumMod val="25000"/>
                  </a:schemeClr>
                </a:solidFill>
                <a:latin typeface="Husqvarna Gothic" panose="00000800000000000000" pitchFamily="50" charset="0"/>
              </a:rPr>
              <a:t>Aplicación de la agricultura familiar</a:t>
            </a:r>
            <a:endParaRPr lang="pt-BR" altLang="pt-BR" sz="2800" u="sng" dirty="0">
              <a:solidFill>
                <a:schemeClr val="bg2">
                  <a:lumMod val="25000"/>
                </a:schemeClr>
              </a:solidFill>
              <a:latin typeface="Husqvarna Gothic" panose="00000800000000000000" pitchFamily="50" charset="0"/>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6970" y="1491054"/>
            <a:ext cx="2450700" cy="1838026"/>
          </a:xfrm>
          <a:prstGeom prst="ellipse">
            <a:avLst/>
          </a:prstGeom>
          <a:ln>
            <a:noFill/>
          </a:ln>
          <a:effectLst>
            <a:softEdge rad="112500"/>
          </a:effectLst>
        </p:spPr>
      </p:pic>
      <p:sp>
        <p:nvSpPr>
          <p:cNvPr id="17" name="Rectangle 16"/>
          <p:cNvSpPr/>
          <p:nvPr/>
        </p:nvSpPr>
        <p:spPr>
          <a:xfrm>
            <a:off x="6949626" y="1256180"/>
            <a:ext cx="904415" cy="369332"/>
          </a:xfrm>
          <a:prstGeom prst="rect">
            <a:avLst/>
          </a:prstGeom>
        </p:spPr>
        <p:txBody>
          <a:bodyPr wrap="none">
            <a:spAutoFit/>
          </a:bodyPr>
          <a:lstStyle/>
          <a:p>
            <a:r>
              <a:rPr lang="pt-BR" altLang="pt-BR" dirty="0">
                <a:solidFill>
                  <a:schemeClr val="bg2">
                    <a:lumMod val="25000"/>
                  </a:schemeClr>
                </a:solidFill>
                <a:latin typeface="Husqvarna Gothic Light" panose="00000800000000000000" pitchFamily="50" charset="0"/>
              </a:rPr>
              <a:t>Banana  </a:t>
            </a:r>
            <a:endParaRPr lang="en-US" dirty="0">
              <a:latin typeface="Husqvarna Gothic Light" panose="00000800000000000000" pitchFamily="50" charset="0"/>
            </a:endParaRPr>
          </a:p>
        </p:txBody>
      </p:sp>
      <p:grpSp>
        <p:nvGrpSpPr>
          <p:cNvPr id="15" name="Group 14"/>
          <p:cNvGrpSpPr/>
          <p:nvPr/>
        </p:nvGrpSpPr>
        <p:grpSpPr>
          <a:xfrm>
            <a:off x="251520" y="1256179"/>
            <a:ext cx="5672263" cy="5478317"/>
            <a:chOff x="123873" y="1196752"/>
            <a:chExt cx="5672263" cy="5112568"/>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873" y="2027582"/>
              <a:ext cx="2592288" cy="1802165"/>
            </a:xfrm>
            <a:prstGeom prst="ellipse">
              <a:avLst/>
            </a:prstGeom>
            <a:ln>
              <a:noFill/>
            </a:ln>
            <a:effectLst>
              <a:softEdge rad="112500"/>
            </a:effec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16161" y="2033377"/>
              <a:ext cx="2600680" cy="1907165"/>
            </a:xfrm>
            <a:prstGeom prst="ellipse">
              <a:avLst/>
            </a:prstGeom>
            <a:ln>
              <a:noFill/>
            </a:ln>
            <a:effectLst>
              <a:softEdge rad="112500"/>
            </a:effec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5815" y="4358290"/>
              <a:ext cx="2288404" cy="1716303"/>
            </a:xfrm>
            <a:prstGeom prst="ellipse">
              <a:avLst/>
            </a:prstGeom>
            <a:ln>
              <a:noFill/>
            </a:ln>
            <a:effectLst>
              <a:softEdge rad="112500"/>
            </a:effectLst>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35416" y="4358968"/>
              <a:ext cx="2600680" cy="1734328"/>
            </a:xfrm>
            <a:prstGeom prst="ellipse">
              <a:avLst/>
            </a:prstGeom>
            <a:ln>
              <a:noFill/>
            </a:ln>
            <a:effectLst>
              <a:softEdge rad="112500"/>
            </a:effectLst>
          </p:spPr>
        </p:pic>
        <p:sp>
          <p:nvSpPr>
            <p:cNvPr id="8" name="Rectangle 7"/>
            <p:cNvSpPr/>
            <p:nvPr/>
          </p:nvSpPr>
          <p:spPr>
            <a:xfrm>
              <a:off x="827547" y="1658250"/>
              <a:ext cx="599844" cy="344674"/>
            </a:xfrm>
            <a:prstGeom prst="rect">
              <a:avLst/>
            </a:prstGeom>
          </p:spPr>
          <p:txBody>
            <a:bodyPr wrap="none">
              <a:spAutoFit/>
            </a:bodyPr>
            <a:lstStyle/>
            <a:p>
              <a:r>
                <a:rPr lang="pt-BR" altLang="pt-BR" dirty="0" err="1">
                  <a:solidFill>
                    <a:schemeClr val="bg2">
                      <a:lumMod val="25000"/>
                    </a:schemeClr>
                  </a:solidFill>
                  <a:latin typeface="Husqvarna Gothic Light" panose="00000800000000000000" pitchFamily="50" charset="0"/>
                </a:rPr>
                <a:t>Yuca</a:t>
              </a:r>
              <a:endParaRPr lang="en-US" dirty="0">
                <a:latin typeface="Husqvarna Gothic Light" panose="00000800000000000000" pitchFamily="50" charset="0"/>
              </a:endParaRPr>
            </a:p>
          </p:txBody>
        </p:sp>
        <p:sp>
          <p:nvSpPr>
            <p:cNvPr id="9" name="Rectangle 8"/>
            <p:cNvSpPr/>
            <p:nvPr/>
          </p:nvSpPr>
          <p:spPr>
            <a:xfrm>
              <a:off x="3692203" y="1675828"/>
              <a:ext cx="813043" cy="344674"/>
            </a:xfrm>
            <a:prstGeom prst="rect">
              <a:avLst/>
            </a:prstGeom>
          </p:spPr>
          <p:txBody>
            <a:bodyPr wrap="none">
              <a:spAutoFit/>
            </a:bodyPr>
            <a:lstStyle/>
            <a:p>
              <a:r>
                <a:rPr lang="pt-BR" altLang="pt-BR" dirty="0">
                  <a:solidFill>
                    <a:schemeClr val="bg2">
                      <a:lumMod val="25000"/>
                    </a:schemeClr>
                  </a:solidFill>
                  <a:latin typeface="Husqvarna Gothic Light" panose="00000800000000000000" pitchFamily="50" charset="0"/>
                </a:rPr>
                <a:t>tomate </a:t>
              </a:r>
              <a:endParaRPr lang="en-US" dirty="0">
                <a:latin typeface="Husqvarna Gothic Light" panose="00000800000000000000" pitchFamily="50" charset="0"/>
              </a:endParaRPr>
            </a:p>
          </p:txBody>
        </p:sp>
        <p:sp>
          <p:nvSpPr>
            <p:cNvPr id="10" name="Rectangle 9"/>
            <p:cNvSpPr/>
            <p:nvPr/>
          </p:nvSpPr>
          <p:spPr>
            <a:xfrm>
              <a:off x="780096" y="3909162"/>
              <a:ext cx="869149" cy="344674"/>
            </a:xfrm>
            <a:prstGeom prst="rect">
              <a:avLst/>
            </a:prstGeom>
          </p:spPr>
          <p:txBody>
            <a:bodyPr wrap="none">
              <a:spAutoFit/>
            </a:bodyPr>
            <a:lstStyle/>
            <a:p>
              <a:r>
                <a:rPr lang="pt-BR" altLang="pt-BR" dirty="0">
                  <a:solidFill>
                    <a:schemeClr val="bg2">
                      <a:lumMod val="25000"/>
                    </a:schemeClr>
                  </a:solidFill>
                  <a:latin typeface="Husqvarna Gothic Light" panose="00000800000000000000" pitchFamily="50" charset="0"/>
                </a:rPr>
                <a:t> </a:t>
              </a:r>
              <a:r>
                <a:rPr lang="pt-BR" altLang="pt-BR" dirty="0" err="1">
                  <a:solidFill>
                    <a:schemeClr val="bg2">
                      <a:lumMod val="25000"/>
                    </a:schemeClr>
                  </a:solidFill>
                  <a:latin typeface="Husqvarna Gothic Light" panose="00000800000000000000" pitchFamily="50" charset="0"/>
                </a:rPr>
                <a:t>cebolla</a:t>
              </a:r>
              <a:r>
                <a:rPr lang="pt-BR" altLang="pt-BR" dirty="0">
                  <a:solidFill>
                    <a:schemeClr val="bg2">
                      <a:lumMod val="25000"/>
                    </a:schemeClr>
                  </a:solidFill>
                  <a:latin typeface="Husqvarna Gothic Light" panose="00000800000000000000" pitchFamily="50" charset="0"/>
                </a:rPr>
                <a:t> </a:t>
              </a:r>
              <a:endParaRPr lang="en-US" dirty="0">
                <a:latin typeface="Husqvarna Gothic Light" panose="00000800000000000000" pitchFamily="50" charset="0"/>
              </a:endParaRPr>
            </a:p>
          </p:txBody>
        </p:sp>
        <p:sp>
          <p:nvSpPr>
            <p:cNvPr id="11" name="Rectangle 10"/>
            <p:cNvSpPr/>
            <p:nvPr/>
          </p:nvSpPr>
          <p:spPr>
            <a:xfrm>
              <a:off x="3386161" y="3915747"/>
              <a:ext cx="1050993" cy="344674"/>
            </a:xfrm>
            <a:prstGeom prst="rect">
              <a:avLst/>
            </a:prstGeom>
          </p:spPr>
          <p:txBody>
            <a:bodyPr wrap="none">
              <a:spAutoFit/>
            </a:bodyPr>
            <a:lstStyle/>
            <a:p>
              <a:r>
                <a:rPr lang="pt-BR" altLang="pt-BR" dirty="0" err="1">
                  <a:solidFill>
                    <a:schemeClr val="bg2">
                      <a:lumMod val="25000"/>
                    </a:schemeClr>
                  </a:solidFill>
                  <a:latin typeface="Husqvarna Gothic Light" panose="00000800000000000000" pitchFamily="50" charset="0"/>
                </a:rPr>
                <a:t>Hortalizas</a:t>
              </a:r>
              <a:r>
                <a:rPr lang="pt-BR" altLang="pt-BR" dirty="0">
                  <a:solidFill>
                    <a:schemeClr val="bg2">
                      <a:lumMod val="25000"/>
                    </a:schemeClr>
                  </a:solidFill>
                  <a:latin typeface="Husqvarna Gothic Light" panose="00000800000000000000" pitchFamily="50" charset="0"/>
                </a:rPr>
                <a:t> </a:t>
              </a:r>
              <a:endParaRPr lang="en-US" dirty="0">
                <a:latin typeface="Husqvarna Gothic Light" panose="00000800000000000000" pitchFamily="50" charset="0"/>
              </a:endParaRPr>
            </a:p>
          </p:txBody>
        </p:sp>
        <p:sp>
          <p:nvSpPr>
            <p:cNvPr id="14" name="Rectangle 13"/>
            <p:cNvSpPr/>
            <p:nvPr/>
          </p:nvSpPr>
          <p:spPr>
            <a:xfrm>
              <a:off x="123873" y="1196752"/>
              <a:ext cx="5672263" cy="5112568"/>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Husqvarna Gothic Light" panose="00000800000000000000" pitchFamily="50" charset="0"/>
              </a:endParaRPr>
            </a:p>
          </p:txBody>
        </p:sp>
      </p:grpSp>
      <p:sp>
        <p:nvSpPr>
          <p:cNvPr id="22" name="Rectangle 21"/>
          <p:cNvSpPr/>
          <p:nvPr/>
        </p:nvSpPr>
        <p:spPr>
          <a:xfrm>
            <a:off x="6259031" y="3255839"/>
            <a:ext cx="2598052" cy="584775"/>
          </a:xfrm>
          <a:prstGeom prst="rect">
            <a:avLst/>
          </a:prstGeom>
        </p:spPr>
        <p:txBody>
          <a:bodyPr wrap="square">
            <a:spAutoFit/>
          </a:bodyPr>
          <a:lstStyle/>
          <a:p>
            <a:pPr algn="ctr"/>
            <a:r>
              <a:rPr lang="es-ES" altLang="pt-BR" sz="1600" dirty="0">
                <a:solidFill>
                  <a:schemeClr val="bg2">
                    <a:lumMod val="25000"/>
                  </a:schemeClr>
                </a:solidFill>
                <a:latin typeface="Husqvarna Gothic Light" panose="00000800000000000000" pitchFamily="50" charset="0"/>
              </a:rPr>
              <a:t>Válvulas de desagüe</a:t>
            </a:r>
          </a:p>
          <a:p>
            <a:pPr algn="ctr"/>
            <a:r>
              <a:rPr lang="es-ES" altLang="pt-BR" sz="1600" dirty="0">
                <a:solidFill>
                  <a:schemeClr val="bg2">
                    <a:lumMod val="25000"/>
                  </a:schemeClr>
                </a:solidFill>
                <a:latin typeface="Husqvarna Gothic Light" panose="00000800000000000000" pitchFamily="50" charset="0"/>
              </a:rPr>
              <a:t>agua de lluvia</a:t>
            </a:r>
            <a:endParaRPr lang="en-US" sz="1600" dirty="0">
              <a:latin typeface="Husqvarna Gothic Light" panose="00000800000000000000" pitchFamily="50" charset="0"/>
            </a:endParaRPr>
          </a:p>
        </p:txBody>
      </p:sp>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5603" y="3691871"/>
            <a:ext cx="1703331" cy="1277498"/>
          </a:xfrm>
          <a:prstGeom prst="ellipse">
            <a:avLst/>
          </a:prstGeom>
          <a:ln>
            <a:noFill/>
          </a:ln>
          <a:effectLst>
            <a:softEdge rad="112500"/>
          </a:effectLst>
        </p:spPr>
      </p:pic>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62115" y="4696336"/>
            <a:ext cx="1613813" cy="1210360"/>
          </a:xfrm>
          <a:prstGeom prst="ellipse">
            <a:avLst/>
          </a:prstGeom>
          <a:ln>
            <a:noFill/>
          </a:ln>
          <a:effectLst>
            <a:softEdge rad="112500"/>
          </a:effectLst>
        </p:spPr>
      </p:pic>
      <p:pic>
        <p:nvPicPr>
          <p:cNvPr id="23" name="Picture 2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52320" y="5589240"/>
            <a:ext cx="1514217" cy="1135663"/>
          </a:xfrm>
          <a:prstGeom prst="ellipse">
            <a:avLst/>
          </a:prstGeom>
          <a:ln>
            <a:noFill/>
          </a:ln>
          <a:effectLst>
            <a:softEdge rad="112500"/>
          </a:effectLst>
        </p:spPr>
      </p:pic>
      <p:sp>
        <p:nvSpPr>
          <p:cNvPr id="25" name="Rectangle 24"/>
          <p:cNvSpPr/>
          <p:nvPr/>
        </p:nvSpPr>
        <p:spPr>
          <a:xfrm>
            <a:off x="6044060" y="1256179"/>
            <a:ext cx="2992436" cy="5478317"/>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65840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179512" y="1124744"/>
            <a:ext cx="8856984" cy="3539430"/>
          </a:xfrm>
          <a:prstGeom prst="rect">
            <a:avLst/>
          </a:prstGeom>
        </p:spPr>
        <p:txBody>
          <a:bodyPr wrap="square">
            <a:spAutoFit/>
          </a:bodyPr>
          <a:lstStyle/>
          <a:p>
            <a:r>
              <a:rPr lang="es-ES" sz="1600" kern="0" dirty="0">
                <a:solidFill>
                  <a:srgbClr val="000000"/>
                </a:solidFill>
                <a:latin typeface="Husqvarna Gothic Light" panose="00000800000000000000" pitchFamily="50" charset="0"/>
              </a:rPr>
              <a:t>           </a:t>
            </a:r>
          </a:p>
          <a:p>
            <a:r>
              <a:rPr lang="es-ES" sz="1600" kern="0" dirty="0">
                <a:solidFill>
                  <a:srgbClr val="000000"/>
                </a:solidFill>
                <a:latin typeface="Husqvarna Gothic Light" panose="00000800000000000000" pitchFamily="50" charset="0"/>
              </a:rPr>
              <a:t>                    Los integrantes (productores de aves) responsables del suministro de las aves a los mataderos frigoríficos necesitan las siguientes características del lote que se enviará:</a:t>
            </a:r>
          </a:p>
          <a:p>
            <a:r>
              <a:rPr lang="es-ES" sz="1600" kern="0" dirty="0">
                <a:solidFill>
                  <a:srgbClr val="000000"/>
                </a:solidFill>
                <a:latin typeface="Husqvarna Gothic Light" panose="00000800000000000000" pitchFamily="50" charset="0"/>
              </a:rPr>
              <a:t>1- Aves con patrón de peso y postura</a:t>
            </a:r>
          </a:p>
          <a:p>
            <a:r>
              <a:rPr lang="es-ES" sz="1600" kern="0" dirty="0">
                <a:solidFill>
                  <a:srgbClr val="000000"/>
                </a:solidFill>
                <a:latin typeface="Husqvarna Gothic Light" panose="00000800000000000000" pitchFamily="50" charset="0"/>
              </a:rPr>
              <a:t>2-Carcasa exenta de callosidades en los pies y en el pecho, siendo que todo este proceso en el aviario no debe exceder de 41 días.</a:t>
            </a:r>
          </a:p>
          <a:p>
            <a:r>
              <a:rPr lang="es-ES" sz="1600" kern="0" dirty="0">
                <a:solidFill>
                  <a:srgbClr val="000000"/>
                </a:solidFill>
                <a:latin typeface="Husqvarna Gothic Light" panose="00000800000000000000" pitchFamily="50" charset="0"/>
              </a:rPr>
              <a:t>¿Cómo minimizar o eliminar los efectos?</a:t>
            </a:r>
          </a:p>
          <a:p>
            <a:r>
              <a:rPr lang="es-ES" sz="1600" kern="0" dirty="0">
                <a:solidFill>
                  <a:srgbClr val="000000"/>
                </a:solidFill>
                <a:latin typeface="Husqvarna Gothic Light" panose="00000800000000000000" pitchFamily="50" charset="0"/>
              </a:rPr>
              <a:t>Los excrementos generados por las aves deben ser absueltos rápidamente por el suelo (cama de pollo) que se compone de paja de arroz y maravilla, si este excremento no es absuelto rápidamente por el suelo ocurrirá la formación de gases de amoníaco, esto hará que las aves busquen lugares más ventilados en el aviario. Esta circulación en un piso compactado, generará callosidad de pan y pecho del ave que descarta el ave para exportación. Además, estos gases también pueden generar enfermedades en la tráquea de las aves y por consecuencia la reducción de consumo de alimento y la conversión alimentaria generando grandes perjuicios al productor</a:t>
            </a:r>
            <a:r>
              <a:rPr lang="pt-BR" sz="1600" kern="0" dirty="0">
                <a:solidFill>
                  <a:srgbClr val="000000"/>
                </a:solidFill>
                <a:latin typeface="Husqvarna Gothic Light" panose="00000800000000000000" pitchFamily="50" charset="0"/>
              </a:rPr>
              <a:t>	 </a:t>
            </a:r>
          </a:p>
          <a:p>
            <a:r>
              <a:rPr lang="pt-BR" sz="1600" kern="0" dirty="0">
                <a:solidFill>
                  <a:srgbClr val="000000"/>
                </a:solidFill>
                <a:latin typeface="Husqvarna Gothic Light" panose="00000800000000000000" pitchFamily="50" charset="0"/>
              </a:rPr>
              <a:t> </a:t>
            </a:r>
          </a:p>
        </p:txBody>
      </p:sp>
      <p:sp>
        <p:nvSpPr>
          <p:cNvPr id="9" name="Título 1"/>
          <p:cNvSpPr txBox="1">
            <a:spLocks/>
          </p:cNvSpPr>
          <p:nvPr/>
        </p:nvSpPr>
        <p:spPr bwMode="auto">
          <a:xfrm>
            <a:off x="493204" y="61729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es-ES" sz="3200" dirty="0">
                <a:latin typeface="Husqvarna Gothic" panose="00000800000000000000" pitchFamily="50" charset="0"/>
              </a:rPr>
              <a:t>Producción de pollo</a:t>
            </a:r>
          </a:p>
          <a:p>
            <a:r>
              <a:rPr lang="es-ES" sz="3200" dirty="0">
                <a:latin typeface="Husqvarna Gothic" panose="00000800000000000000" pitchFamily="50" charset="0"/>
              </a:rPr>
              <a:t>El proceso</a:t>
            </a:r>
            <a:endParaRPr lang="pt-BR" dirty="0">
              <a:latin typeface="Husqvarna Gothic" panose="00000800000000000000" pitchFamily="50" charset="0"/>
            </a:endParaRPr>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9317" y="4935338"/>
            <a:ext cx="884331" cy="149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0" y="6481309"/>
            <a:ext cx="2167581" cy="338554"/>
          </a:xfrm>
          <a:prstGeom prst="rect">
            <a:avLst/>
          </a:prstGeom>
        </p:spPr>
        <p:txBody>
          <a:bodyPr wrap="none">
            <a:spAutoFit/>
          </a:bodyPr>
          <a:lstStyle/>
          <a:p>
            <a:r>
              <a:rPr lang="es-ES" sz="1600" kern="0" dirty="0" err="1">
                <a:solidFill>
                  <a:srgbClr val="000000"/>
                </a:solidFill>
                <a:latin typeface="Arial Narrow" pitchFamily="34" charset="0"/>
              </a:rPr>
              <a:t>calosidad</a:t>
            </a:r>
            <a:r>
              <a:rPr lang="es-ES" sz="1600" kern="0" dirty="0">
                <a:solidFill>
                  <a:srgbClr val="000000"/>
                </a:solidFill>
                <a:latin typeface="Arial Narrow" pitchFamily="34" charset="0"/>
              </a:rPr>
              <a:t> en el pie 35 días</a:t>
            </a:r>
            <a:endParaRPr lang="pt-BR" sz="1600" dirty="0"/>
          </a:p>
        </p:txBody>
      </p:sp>
      <p:pic>
        <p:nvPicPr>
          <p:cNvPr id="2054" name="Picture 6" descr="http://revistagloborural.globo.com/Revista/GloboRural/foto/0,,46023393,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9792" y="4920463"/>
            <a:ext cx="2223145" cy="1546849"/>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2750287" y="6481309"/>
            <a:ext cx="2106667" cy="338554"/>
          </a:xfrm>
          <a:prstGeom prst="rect">
            <a:avLst/>
          </a:prstGeom>
        </p:spPr>
        <p:txBody>
          <a:bodyPr wrap="none">
            <a:spAutoFit/>
          </a:bodyPr>
          <a:lstStyle/>
          <a:p>
            <a:r>
              <a:rPr lang="pt-BR" sz="1600" kern="0" dirty="0" err="1">
                <a:solidFill>
                  <a:srgbClr val="000000"/>
                </a:solidFill>
                <a:latin typeface="Arial Narrow" pitchFamily="34" charset="0"/>
              </a:rPr>
              <a:t>Inspección</a:t>
            </a:r>
            <a:r>
              <a:rPr lang="pt-BR" sz="1600" kern="0" dirty="0">
                <a:solidFill>
                  <a:srgbClr val="000000"/>
                </a:solidFill>
                <a:latin typeface="Arial Narrow" pitchFamily="34" charset="0"/>
              </a:rPr>
              <a:t> de </a:t>
            </a:r>
            <a:r>
              <a:rPr lang="pt-BR" sz="1600" kern="0" dirty="0" err="1">
                <a:solidFill>
                  <a:srgbClr val="000000"/>
                </a:solidFill>
                <a:latin typeface="Arial Narrow" pitchFamily="34" charset="0"/>
              </a:rPr>
              <a:t>las</a:t>
            </a:r>
            <a:r>
              <a:rPr lang="pt-BR" sz="1600" kern="0" dirty="0">
                <a:solidFill>
                  <a:srgbClr val="000000"/>
                </a:solidFill>
                <a:latin typeface="Arial Narrow" pitchFamily="34" charset="0"/>
              </a:rPr>
              <a:t> </a:t>
            </a:r>
            <a:r>
              <a:rPr lang="pt-BR" sz="1600" kern="0" dirty="0" err="1">
                <a:solidFill>
                  <a:srgbClr val="000000"/>
                </a:solidFill>
                <a:latin typeface="Arial Narrow" pitchFamily="34" charset="0"/>
              </a:rPr>
              <a:t>canales</a:t>
            </a:r>
            <a:endParaRPr lang="pt-BR" sz="1600" dirty="0"/>
          </a:p>
        </p:txBody>
      </p:sp>
      <p:pic>
        <p:nvPicPr>
          <p:cNvPr id="205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2512" y="4988102"/>
            <a:ext cx="2183904" cy="1467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tângulo 10"/>
          <p:cNvSpPr/>
          <p:nvPr/>
        </p:nvSpPr>
        <p:spPr>
          <a:xfrm>
            <a:off x="6372200" y="6474822"/>
            <a:ext cx="1988045" cy="338554"/>
          </a:xfrm>
          <a:prstGeom prst="rect">
            <a:avLst/>
          </a:prstGeom>
        </p:spPr>
        <p:txBody>
          <a:bodyPr wrap="none">
            <a:spAutoFit/>
          </a:bodyPr>
          <a:lstStyle/>
          <a:p>
            <a:r>
              <a:rPr lang="pt-BR" sz="1600" kern="0" dirty="0" err="1">
                <a:solidFill>
                  <a:srgbClr val="000000"/>
                </a:solidFill>
                <a:latin typeface="Husqvarna Gothic Light" panose="00000800000000000000" pitchFamily="50" charset="0"/>
              </a:rPr>
              <a:t>Producto</a:t>
            </a:r>
            <a:r>
              <a:rPr lang="pt-BR" sz="1600" kern="0" dirty="0">
                <a:solidFill>
                  <a:srgbClr val="000000"/>
                </a:solidFill>
                <a:latin typeface="Husqvarna Gothic Light" panose="00000800000000000000" pitchFamily="50" charset="0"/>
              </a:rPr>
              <a:t> ok </a:t>
            </a:r>
            <a:r>
              <a:rPr lang="pt-BR" sz="1600" kern="0" dirty="0" err="1">
                <a:solidFill>
                  <a:srgbClr val="000000"/>
                </a:solidFill>
                <a:latin typeface="Husqvarna Gothic Light" panose="00000800000000000000" pitchFamily="50" charset="0"/>
              </a:rPr>
              <a:t>exportación</a:t>
            </a:r>
            <a:endParaRPr lang="pt-BR" sz="1600" dirty="0"/>
          </a:p>
        </p:txBody>
      </p:sp>
    </p:spTree>
    <p:extLst>
      <p:ext uri="{BB962C8B-B14F-4D97-AF65-F5344CB8AC3E}">
        <p14:creationId xmlns:p14="http://schemas.microsoft.com/office/powerpoint/2010/main" val="246540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5960" y="1268760"/>
            <a:ext cx="6624736" cy="496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p:cNvSpPr txBox="1">
            <a:spLocks/>
          </p:cNvSpPr>
          <p:nvPr/>
        </p:nvSpPr>
        <p:spPr bwMode="auto">
          <a:xfrm>
            <a:off x="323528" y="402382"/>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pPr algn="ctr"/>
            <a:r>
              <a:rPr lang="pt-BR" sz="3200" dirty="0" err="1">
                <a:latin typeface="Husqvarna Gothic" panose="00000800000000000000" pitchFamily="50" charset="0"/>
              </a:rPr>
              <a:t>Pollo</a:t>
            </a:r>
            <a:r>
              <a:rPr lang="pt-BR" sz="3200" dirty="0">
                <a:latin typeface="Husqvarna Gothic" panose="00000800000000000000" pitchFamily="50" charset="0"/>
              </a:rPr>
              <a:t> </a:t>
            </a:r>
          </a:p>
          <a:p>
            <a:pPr algn="ctr"/>
            <a:r>
              <a:rPr lang="pt-BR" sz="3200" dirty="0">
                <a:latin typeface="Husqvarna Gothic" panose="00000800000000000000" pitchFamily="50" charset="0"/>
              </a:rPr>
              <a:t>Solo (</a:t>
            </a:r>
            <a:r>
              <a:rPr lang="pt-BR" sz="3200" dirty="0" err="1">
                <a:latin typeface="Husqvarna Gothic" panose="00000800000000000000" pitchFamily="50" charset="0"/>
              </a:rPr>
              <a:t>compactación</a:t>
            </a:r>
            <a:r>
              <a:rPr lang="pt-BR" sz="3200" dirty="0">
                <a:latin typeface="Husqvarna Gothic" panose="00000800000000000000" pitchFamily="50" charset="0"/>
              </a:rPr>
              <a:t> constante)</a:t>
            </a:r>
            <a:endParaRPr lang="pt-BR" dirty="0">
              <a:latin typeface="Husqvarna Gothic" panose="00000800000000000000" pitchFamily="50" charset="0"/>
            </a:endParaRPr>
          </a:p>
        </p:txBody>
      </p:sp>
    </p:spTree>
    <p:extLst>
      <p:ext uri="{BB962C8B-B14F-4D97-AF65-F5344CB8AC3E}">
        <p14:creationId xmlns:p14="http://schemas.microsoft.com/office/powerpoint/2010/main" val="11485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179512" y="1278339"/>
            <a:ext cx="8856984" cy="830997"/>
          </a:xfrm>
          <a:prstGeom prst="rect">
            <a:avLst/>
          </a:prstGeom>
        </p:spPr>
        <p:txBody>
          <a:bodyPr wrap="square">
            <a:spAutoFit/>
          </a:bodyPr>
          <a:lstStyle/>
          <a:p>
            <a:r>
              <a:rPr lang="es-ES" sz="1600" kern="0" dirty="0">
                <a:solidFill>
                  <a:srgbClr val="000000"/>
                </a:solidFill>
                <a:latin typeface="Husqvarna Gothic Light" panose="00000800000000000000" pitchFamily="50" charset="0"/>
              </a:rPr>
              <a:t>El TR430 realiza el trabajo de </a:t>
            </a:r>
            <a:r>
              <a:rPr lang="es-ES" sz="1600" kern="0" dirty="0" err="1">
                <a:solidFill>
                  <a:srgbClr val="000000"/>
                </a:solidFill>
                <a:latin typeface="Husqvarna Gothic Light" panose="00000800000000000000" pitchFamily="50" charset="0"/>
              </a:rPr>
              <a:t>descompactación</a:t>
            </a:r>
            <a:r>
              <a:rPr lang="es-ES" sz="1600" kern="0" dirty="0">
                <a:solidFill>
                  <a:srgbClr val="000000"/>
                </a:solidFill>
                <a:latin typeface="Husqvarna Gothic Light" panose="00000800000000000000" pitchFamily="50" charset="0"/>
              </a:rPr>
              <a:t> y homogeneización de la (cama de pollo) facilitando la absorción de los nuevos excrementos generados por las aves</a:t>
            </a:r>
            <a:r>
              <a:rPr lang="pt-BR" sz="1600" kern="0" dirty="0">
                <a:solidFill>
                  <a:srgbClr val="000000"/>
                </a:solidFill>
                <a:latin typeface="Husqvarna Gothic Light" panose="00000800000000000000" pitchFamily="50" charset="0"/>
              </a:rPr>
              <a:t>	 </a:t>
            </a:r>
          </a:p>
          <a:p>
            <a:r>
              <a:rPr lang="pt-BR" sz="1600" kern="0" dirty="0">
                <a:solidFill>
                  <a:srgbClr val="000000"/>
                </a:solidFill>
                <a:latin typeface="Husqvarna Gothic Light" panose="00000800000000000000" pitchFamily="50" charset="0"/>
              </a:rPr>
              <a:t> </a:t>
            </a:r>
          </a:p>
        </p:txBody>
      </p:sp>
      <p:sp>
        <p:nvSpPr>
          <p:cNvPr id="9" name="Título 1"/>
          <p:cNvSpPr txBox="1">
            <a:spLocks/>
          </p:cNvSpPr>
          <p:nvPr/>
        </p:nvSpPr>
        <p:spPr bwMode="auto">
          <a:xfrm>
            <a:off x="-111102" y="485387"/>
            <a:ext cx="8352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pPr algn="ctr"/>
            <a:r>
              <a:rPr lang="es-ES" sz="2400" dirty="0">
                <a:latin typeface="Husqvarna Gothic" panose="00000800000000000000" pitchFamily="50" charset="0"/>
              </a:rPr>
              <a:t>Pollo</a:t>
            </a:r>
          </a:p>
          <a:p>
            <a:pPr algn="ctr"/>
            <a:r>
              <a:rPr lang="es-ES" sz="2400" dirty="0">
                <a:latin typeface="Husqvarna Gothic" panose="00000800000000000000" pitchFamily="50" charset="0"/>
              </a:rPr>
              <a:t> </a:t>
            </a:r>
            <a:r>
              <a:rPr lang="es-ES" sz="2400" dirty="0" err="1">
                <a:latin typeface="Husqvarna Gothic" panose="00000800000000000000" pitchFamily="50" charset="0"/>
              </a:rPr>
              <a:t>Descompactación</a:t>
            </a:r>
            <a:r>
              <a:rPr lang="es-ES" sz="2400" dirty="0">
                <a:latin typeface="Husqvarna Gothic" panose="00000800000000000000" pitchFamily="50" charset="0"/>
              </a:rPr>
              <a:t> para la eliminación del gas amoníaco</a:t>
            </a:r>
            <a:endParaRPr lang="pt-BR" sz="2000" dirty="0">
              <a:latin typeface="Husqvarna Gothic" panose="00000800000000000000" pitchFamily="50"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671" y="1930911"/>
            <a:ext cx="2695933" cy="372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Conector reto 21"/>
          <p:cNvCxnSpPr/>
          <p:nvPr/>
        </p:nvCxnSpPr>
        <p:spPr>
          <a:xfrm flipH="1">
            <a:off x="2490263" y="5326179"/>
            <a:ext cx="705003" cy="403137"/>
          </a:xfrm>
          <a:prstGeom prst="line">
            <a:avLst/>
          </a:prstGeom>
          <a:blipFill>
            <a:blip r:embed="rId3"/>
            <a:tile tx="0" ty="0" sx="100000" sy="100000" flip="none" algn="tl"/>
          </a:blipFill>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tângulo 1"/>
          <p:cNvSpPr/>
          <p:nvPr/>
        </p:nvSpPr>
        <p:spPr>
          <a:xfrm rot="19780408">
            <a:off x="3128625" y="3919583"/>
            <a:ext cx="5295134" cy="1171046"/>
          </a:xfrm>
          <a:prstGeom prst="rect">
            <a:avLst/>
          </a:prstGeom>
          <a:blipFill>
            <a:blip r:embed="rId3"/>
            <a:tile tx="0" ty="0" sx="100000" sy="100000" flip="none" algn="tl"/>
          </a:blip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cxnSp>
        <p:nvCxnSpPr>
          <p:cNvPr id="4" name="Conector reto 3"/>
          <p:cNvCxnSpPr/>
          <p:nvPr/>
        </p:nvCxnSpPr>
        <p:spPr>
          <a:xfrm flipH="1" flipV="1">
            <a:off x="3747006" y="6292325"/>
            <a:ext cx="389136" cy="593059"/>
          </a:xfrm>
          <a:prstGeom prst="line">
            <a:avLst/>
          </a:prstGeom>
          <a:blipFill>
            <a:blip r:embed="rId3"/>
            <a:tile tx="0" ty="0" sx="100000" sy="100000" flip="none" algn="tl"/>
          </a:blip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flipH="1" flipV="1">
            <a:off x="8352596" y="3662120"/>
            <a:ext cx="413621" cy="685989"/>
          </a:xfrm>
          <a:prstGeom prst="line">
            <a:avLst/>
          </a:prstGeom>
          <a:blipFill>
            <a:blip r:embed="rId3"/>
            <a:tile tx="0" ty="0" sx="100000" sy="100000" flip="none" algn="tl"/>
          </a:blip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flipH="1">
            <a:off x="4065009" y="4147471"/>
            <a:ext cx="4560996" cy="2648910"/>
          </a:xfrm>
          <a:prstGeom prst="straightConnector1">
            <a:avLst/>
          </a:prstGeom>
          <a:blipFill>
            <a:blip r:embed="rId3"/>
            <a:tile tx="0" ty="0" sx="100000" sy="100000" flip="none" algn="tl"/>
          </a:blipFill>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rot="19730687">
            <a:off x="5742223" y="5200606"/>
            <a:ext cx="737702" cy="369332"/>
          </a:xfrm>
          <a:prstGeom prst="rect">
            <a:avLst/>
          </a:prstGeom>
          <a:noFill/>
        </p:spPr>
        <p:txBody>
          <a:bodyPr wrap="none">
            <a:spAutoFit/>
          </a:bodyPr>
          <a:lstStyle/>
          <a:p>
            <a:r>
              <a:rPr lang="pt-BR" kern="0" dirty="0">
                <a:solidFill>
                  <a:srgbClr val="000000"/>
                </a:solidFill>
                <a:latin typeface="Husqvarna Gothic Light" panose="00000800000000000000" pitchFamily="50" charset="0"/>
              </a:rPr>
              <a:t>100 m </a:t>
            </a:r>
            <a:endParaRPr lang="pt-BR" dirty="0">
              <a:latin typeface="Husqvarna Gothic Light" panose="00000800000000000000" pitchFamily="50" charset="0"/>
            </a:endParaRPr>
          </a:p>
        </p:txBody>
      </p:sp>
      <p:sp>
        <p:nvSpPr>
          <p:cNvPr id="21" name="Retângulo 20"/>
          <p:cNvSpPr/>
          <p:nvPr/>
        </p:nvSpPr>
        <p:spPr>
          <a:xfrm rot="3638951">
            <a:off x="2955162" y="5775844"/>
            <a:ext cx="611065" cy="369332"/>
          </a:xfrm>
          <a:prstGeom prst="rect">
            <a:avLst/>
          </a:prstGeom>
          <a:noFill/>
        </p:spPr>
        <p:txBody>
          <a:bodyPr wrap="none">
            <a:spAutoFit/>
          </a:bodyPr>
          <a:lstStyle/>
          <a:p>
            <a:r>
              <a:rPr lang="pt-BR" kern="0" dirty="0">
                <a:solidFill>
                  <a:srgbClr val="000000"/>
                </a:solidFill>
                <a:latin typeface="Husqvarna Gothic Light" panose="00000800000000000000" pitchFamily="50" charset="0"/>
              </a:rPr>
              <a:t>12 m </a:t>
            </a:r>
            <a:endParaRPr lang="pt-BR" dirty="0">
              <a:latin typeface="Husqvarna Gothic Light" panose="00000800000000000000" pitchFamily="50" charset="0"/>
            </a:endParaRPr>
          </a:p>
        </p:txBody>
      </p:sp>
      <p:cxnSp>
        <p:nvCxnSpPr>
          <p:cNvPr id="25" name="Conector reto 24"/>
          <p:cNvCxnSpPr/>
          <p:nvPr/>
        </p:nvCxnSpPr>
        <p:spPr>
          <a:xfrm flipH="1">
            <a:off x="3106093" y="6325979"/>
            <a:ext cx="576821" cy="287215"/>
          </a:xfrm>
          <a:prstGeom prst="line">
            <a:avLst/>
          </a:prstGeom>
          <a:blipFill>
            <a:blip r:embed="rId3"/>
            <a:tile tx="0" ty="0" sx="100000" sy="100000" flip="none" algn="tl"/>
          </a:blip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de seta reta 25"/>
          <p:cNvCxnSpPr/>
          <p:nvPr/>
        </p:nvCxnSpPr>
        <p:spPr>
          <a:xfrm>
            <a:off x="2840873" y="5598185"/>
            <a:ext cx="510950" cy="871401"/>
          </a:xfrm>
          <a:prstGeom prst="straightConnector1">
            <a:avLst/>
          </a:prstGeom>
          <a:blipFill>
            <a:blip r:embed="rId3"/>
            <a:tile tx="0" ty="0" sx="100000" sy="100000" flip="none" algn="tl"/>
          </a:blipFill>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tângulo 32"/>
          <p:cNvSpPr/>
          <p:nvPr/>
        </p:nvSpPr>
        <p:spPr>
          <a:xfrm rot="19730687">
            <a:off x="4640782" y="4516625"/>
            <a:ext cx="1677062" cy="369332"/>
          </a:xfrm>
          <a:prstGeom prst="rect">
            <a:avLst/>
          </a:prstGeom>
          <a:blipFill>
            <a:blip r:embed="rId3"/>
            <a:tile tx="0" ty="0" sx="100000" sy="100000" flip="none" algn="tl"/>
          </a:blipFill>
        </p:spPr>
        <p:txBody>
          <a:bodyPr wrap="none">
            <a:spAutoFit/>
          </a:bodyPr>
          <a:lstStyle/>
          <a:p>
            <a:r>
              <a:rPr lang="pt-BR" kern="0" dirty="0">
                <a:solidFill>
                  <a:srgbClr val="000000"/>
                </a:solidFill>
                <a:latin typeface="Husqvarna Gothic Light" panose="00000800000000000000" pitchFamily="50" charset="0"/>
              </a:rPr>
              <a:t>45 min / 90 min   </a:t>
            </a:r>
            <a:endParaRPr lang="pt-BR" dirty="0">
              <a:latin typeface="Husqvarna Gothic Light" panose="00000800000000000000" pitchFamily="50" charset="0"/>
            </a:endParaRPr>
          </a:p>
        </p:txBody>
      </p:sp>
      <p:cxnSp>
        <p:nvCxnSpPr>
          <p:cNvPr id="34" name="Conector reto 33"/>
          <p:cNvCxnSpPr/>
          <p:nvPr/>
        </p:nvCxnSpPr>
        <p:spPr>
          <a:xfrm flipH="1">
            <a:off x="8344491" y="3549777"/>
            <a:ext cx="288409" cy="143608"/>
          </a:xfrm>
          <a:prstGeom prst="line">
            <a:avLst/>
          </a:prstGeom>
          <a:blipFill>
            <a:blip r:embed="rId3"/>
            <a:tile tx="0" ty="0" sx="100000" sy="100000" flip="none" algn="tl"/>
          </a:blip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de seta reta 36"/>
          <p:cNvCxnSpPr/>
          <p:nvPr/>
        </p:nvCxnSpPr>
        <p:spPr>
          <a:xfrm>
            <a:off x="8376131" y="3365042"/>
            <a:ext cx="134658" cy="241069"/>
          </a:xfrm>
          <a:prstGeom prst="straightConnector1">
            <a:avLst/>
          </a:prstGeom>
          <a:blipFill>
            <a:blip r:embed="rId3"/>
            <a:tile tx="0" ty="0" sx="100000" sy="100000" flip="none" algn="tl"/>
          </a:blipFill>
          <a:ln w="127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2" name="Retângulo 41"/>
          <p:cNvSpPr/>
          <p:nvPr/>
        </p:nvSpPr>
        <p:spPr>
          <a:xfrm rot="3577894">
            <a:off x="8435544" y="3252042"/>
            <a:ext cx="426384" cy="226000"/>
          </a:xfrm>
          <a:prstGeom prst="rect">
            <a:avLst/>
          </a:prstGeom>
          <a:noFill/>
        </p:spPr>
        <p:txBody>
          <a:bodyPr wrap="none">
            <a:spAutoFit/>
          </a:bodyPr>
          <a:lstStyle/>
          <a:p>
            <a:r>
              <a:rPr lang="pt-BR" sz="1050" kern="0" dirty="0">
                <a:solidFill>
                  <a:srgbClr val="000000"/>
                </a:solidFill>
                <a:latin typeface="Arial Narrow" pitchFamily="34" charset="0"/>
              </a:rPr>
              <a:t>0,43m </a:t>
            </a:r>
            <a:endParaRPr lang="pt-BR" sz="1050" dirty="0"/>
          </a:p>
        </p:txBody>
      </p:sp>
      <p:cxnSp>
        <p:nvCxnSpPr>
          <p:cNvPr id="56" name="Conector reto 55"/>
          <p:cNvCxnSpPr/>
          <p:nvPr/>
        </p:nvCxnSpPr>
        <p:spPr>
          <a:xfrm flipH="1">
            <a:off x="8241473" y="3267989"/>
            <a:ext cx="269316" cy="151538"/>
          </a:xfrm>
          <a:prstGeom prst="line">
            <a:avLst/>
          </a:prstGeom>
          <a:blipFill>
            <a:blip r:embed="rId3"/>
            <a:tile tx="0" ty="0" sx="100000" sy="100000" flip="none" algn="tl"/>
          </a:blipFill>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40" name="Retângulo 1039"/>
          <p:cNvSpPr/>
          <p:nvPr/>
        </p:nvSpPr>
        <p:spPr>
          <a:xfrm>
            <a:off x="2665397" y="1877923"/>
            <a:ext cx="6083067" cy="830997"/>
          </a:xfrm>
          <a:prstGeom prst="rect">
            <a:avLst/>
          </a:prstGeom>
        </p:spPr>
        <p:txBody>
          <a:bodyPr wrap="square">
            <a:spAutoFit/>
          </a:bodyPr>
          <a:lstStyle/>
          <a:p>
            <a:r>
              <a:rPr lang="pt-BR" sz="1600" kern="0">
                <a:solidFill>
                  <a:srgbClr val="000000"/>
                </a:solidFill>
                <a:latin typeface="Husqvarna Gothic Light" panose="00000800000000000000" pitchFamily="50" charset="0"/>
              </a:rPr>
              <a:t>-   </a:t>
            </a:r>
            <a:r>
              <a:rPr lang="es-ES" sz="1600" kern="0">
                <a:solidFill>
                  <a:srgbClr val="000000"/>
                </a:solidFill>
                <a:latin typeface="Husqvarna Gothic Light" panose="00000800000000000000" pitchFamily="50" charset="0"/>
              </a:rPr>
              <a:t> </a:t>
            </a:r>
            <a:r>
              <a:rPr lang="es-ES" sz="1600" kern="0" dirty="0">
                <a:solidFill>
                  <a:srgbClr val="000000"/>
                </a:solidFill>
                <a:latin typeface="Husqvarna Gothic Light" panose="00000800000000000000" pitchFamily="50" charset="0"/>
              </a:rPr>
              <a:t>1200 m2 tiempo de trabajo entre 45 a 90 min</a:t>
            </a:r>
          </a:p>
          <a:p>
            <a:r>
              <a:rPr lang="es-ES" sz="1600" kern="0" dirty="0">
                <a:solidFill>
                  <a:srgbClr val="000000"/>
                </a:solidFill>
                <a:latin typeface="Husqvarna Gothic Light" panose="00000800000000000000" pitchFamily="50" charset="0"/>
              </a:rPr>
              <a:t>  - Consumo de 1 litro de combustible hora</a:t>
            </a:r>
          </a:p>
          <a:p>
            <a:r>
              <a:rPr lang="es-ES" sz="1600" kern="0" dirty="0">
                <a:solidFill>
                  <a:srgbClr val="000000"/>
                </a:solidFill>
                <a:latin typeface="Husqvarna Gothic Light" panose="00000800000000000000" pitchFamily="50" charset="0"/>
              </a:rPr>
              <a:t>- </a:t>
            </a:r>
            <a:r>
              <a:rPr lang="es-ES" sz="1600" kern="0" dirty="0" err="1">
                <a:solidFill>
                  <a:srgbClr val="000000"/>
                </a:solidFill>
                <a:latin typeface="Husqvarna Gothic Light" panose="00000800000000000000" pitchFamily="50" charset="0"/>
              </a:rPr>
              <a:t>Enxada</a:t>
            </a:r>
            <a:r>
              <a:rPr lang="es-ES" sz="1600" kern="0" dirty="0">
                <a:solidFill>
                  <a:srgbClr val="000000"/>
                </a:solidFill>
                <a:latin typeface="Husqvarna Gothic Light" panose="00000800000000000000" pitchFamily="50" charset="0"/>
              </a:rPr>
              <a:t> rotativas reversas posibilita una mejor homogeneización</a:t>
            </a:r>
            <a:endParaRPr lang="pt-BR" sz="1600" dirty="0">
              <a:latin typeface="Husqvarna Gothic Light" panose="00000800000000000000" pitchFamily="50" charset="0"/>
            </a:endParaRPr>
          </a:p>
        </p:txBody>
      </p:sp>
      <p:pic>
        <p:nvPicPr>
          <p:cNvPr id="81" name="Picture 3"/>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19610049">
            <a:off x="8643326" y="3043033"/>
            <a:ext cx="421375" cy="2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24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EMONSTRAÇÃO CRT 51 00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6477" y="1249188"/>
            <a:ext cx="7417777" cy="5564188"/>
          </a:xfrm>
          <a:prstGeom prst="rect">
            <a:avLst/>
          </a:prstGeom>
          <a:noFill/>
          <a:ln w="28575">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3" name="Título 1"/>
          <p:cNvSpPr txBox="1">
            <a:spLocks/>
          </p:cNvSpPr>
          <p:nvPr/>
        </p:nvSpPr>
        <p:spPr bwMode="auto">
          <a:xfrm>
            <a:off x="1043608" y="404664"/>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pt-BR" sz="3200" dirty="0">
                <a:latin typeface="Husqvarna Gothic" panose="00000800000000000000" pitchFamily="50" charset="0"/>
              </a:rPr>
              <a:t>TR 430 </a:t>
            </a:r>
            <a:r>
              <a:rPr lang="pt-BR" sz="3200" dirty="0" err="1">
                <a:latin typeface="Husqvarna Gothic" panose="00000800000000000000" pitchFamily="50" charset="0"/>
              </a:rPr>
              <a:t>prueba</a:t>
            </a:r>
            <a:r>
              <a:rPr lang="pt-BR" dirty="0">
                <a:latin typeface="Husqvarna Gothic" panose="00000800000000000000" pitchFamily="50" charset="0"/>
              </a:rPr>
              <a:t>     </a:t>
            </a:r>
            <a:r>
              <a:rPr lang="en-US" dirty="0">
                <a:latin typeface="Husqvarna Gothic" panose="00000800000000000000" pitchFamily="50" charset="0"/>
              </a:rPr>
              <a:t> </a:t>
            </a:r>
            <a:endParaRPr lang="pt-BR" dirty="0">
              <a:latin typeface="Husqvarna Gothic" panose="00000800000000000000" pitchFamily="50" charset="0"/>
            </a:endParaRPr>
          </a:p>
        </p:txBody>
      </p:sp>
    </p:spTree>
    <p:extLst>
      <p:ext uri="{BB962C8B-B14F-4D97-AF65-F5344CB8AC3E}">
        <p14:creationId xmlns:p14="http://schemas.microsoft.com/office/powerpoint/2010/main" val="13024413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onivi CRT 51 00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1484784"/>
            <a:ext cx="6985884" cy="5240218"/>
          </a:xfrm>
          <a:prstGeom prst="rect">
            <a:avLst/>
          </a:prstGeom>
          <a:noFill/>
          <a:ln w="28575" algn="ctr">
            <a:solidFill>
              <a:srgbClr val="0033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ítulo 1"/>
          <p:cNvSpPr txBox="1">
            <a:spLocks/>
          </p:cNvSpPr>
          <p:nvPr/>
        </p:nvSpPr>
        <p:spPr bwMode="auto">
          <a:xfrm>
            <a:off x="1115616" y="260648"/>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pt-BR" sz="3200" dirty="0">
                <a:latin typeface="Hq Sans X  Pro TT" panose="02000904050000020004" pitchFamily="2" charset="0"/>
              </a:rPr>
              <a:t>TR 430 verificação </a:t>
            </a:r>
            <a:r>
              <a:rPr lang="pt-BR" dirty="0">
                <a:latin typeface="Hq Sans X  Pro TT" panose="02000904050000020004" pitchFamily="2" charset="0"/>
              </a:rPr>
              <a:t>     </a:t>
            </a:r>
            <a:r>
              <a:rPr lang="en-US" dirty="0">
                <a:latin typeface="Hq Sans X  Pro TT" panose="02000904050000020004" pitchFamily="2" charset="0"/>
              </a:rPr>
              <a:t> </a:t>
            </a:r>
            <a:endParaRPr lang="pt-BR" dirty="0">
              <a:latin typeface="Hq Sans X  Pro TT" panose="02000904050000020004" pitchFamily="2" charset="0"/>
            </a:endParaRPr>
          </a:p>
        </p:txBody>
      </p:sp>
    </p:spTree>
    <p:extLst>
      <p:ext uri="{BB962C8B-B14F-4D97-AF65-F5344CB8AC3E}">
        <p14:creationId xmlns:p14="http://schemas.microsoft.com/office/powerpoint/2010/main" val="30892829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onivi CRT 51 00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1285337"/>
            <a:ext cx="6697851" cy="5023388"/>
          </a:xfrm>
          <a:prstGeom prst="rect">
            <a:avLst/>
          </a:prstGeom>
          <a:noFill/>
          <a:ln w="38100">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3" name="Título 1"/>
          <p:cNvSpPr txBox="1">
            <a:spLocks/>
          </p:cNvSpPr>
          <p:nvPr/>
        </p:nvSpPr>
        <p:spPr bwMode="auto">
          <a:xfrm>
            <a:off x="323528" y="402382"/>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pt-BR" sz="3200" dirty="0">
                <a:latin typeface="Husqvarna Gothic" panose="00000800000000000000" pitchFamily="50" charset="0"/>
              </a:rPr>
              <a:t>TR 430 </a:t>
            </a:r>
            <a:r>
              <a:rPr lang="pt-BR" sz="3200" dirty="0" err="1">
                <a:latin typeface="Husqvarna Gothic" panose="00000800000000000000" pitchFamily="50" charset="0"/>
              </a:rPr>
              <a:t>aprobación</a:t>
            </a:r>
            <a:r>
              <a:rPr lang="pt-BR" sz="3200" dirty="0">
                <a:latin typeface="Husqvarna Gothic" panose="00000800000000000000" pitchFamily="50" charset="0"/>
              </a:rPr>
              <a:t>  </a:t>
            </a:r>
            <a:r>
              <a:rPr lang="pt-BR" dirty="0">
                <a:latin typeface="Husqvarna Gothic" panose="00000800000000000000" pitchFamily="50" charset="0"/>
              </a:rPr>
              <a:t>     </a:t>
            </a:r>
            <a:r>
              <a:rPr lang="en-US" dirty="0">
                <a:latin typeface="Husqvarna Gothic" panose="00000800000000000000" pitchFamily="50" charset="0"/>
              </a:rPr>
              <a:t> </a:t>
            </a:r>
            <a:endParaRPr lang="pt-BR" dirty="0">
              <a:latin typeface="Husqvarna Gothic" panose="00000800000000000000" pitchFamily="50" charset="0"/>
            </a:endParaRPr>
          </a:p>
        </p:txBody>
      </p:sp>
    </p:spTree>
    <p:extLst>
      <p:ext uri="{BB962C8B-B14F-4D97-AF65-F5344CB8AC3E}">
        <p14:creationId xmlns:p14="http://schemas.microsoft.com/office/powerpoint/2010/main" val="213687062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262" y="-243408"/>
            <a:ext cx="6192715" cy="1350963"/>
          </a:xfrm>
        </p:spPr>
        <p:txBody>
          <a:bodyPr/>
          <a:lstStyle/>
          <a:p>
            <a:r>
              <a:rPr lang="es-ES" altLang="pt-BR" sz="3300" dirty="0">
                <a:latin typeface="Husqvarna Gothic" panose="00000800000000000000" pitchFamily="50" charset="0"/>
              </a:rPr>
              <a:t>¿Por qué optar por el TR-430 para este servicio?</a:t>
            </a:r>
            <a:endParaRPr lang="pt-BR" altLang="pt-BR" sz="3300" b="1" dirty="0">
              <a:latin typeface="Husqvarna Gothic" panose="00000800000000000000" pitchFamily="50" charset="0"/>
            </a:endParaRPr>
          </a:p>
        </p:txBody>
      </p:sp>
      <p:sp>
        <p:nvSpPr>
          <p:cNvPr id="22531" name="Rectangle 3"/>
          <p:cNvSpPr>
            <a:spLocks noGrp="1" noChangeArrowheads="1"/>
          </p:cNvSpPr>
          <p:nvPr>
            <p:ph type="body" idx="1"/>
          </p:nvPr>
        </p:nvSpPr>
        <p:spPr>
          <a:xfrm>
            <a:off x="539262" y="2354535"/>
            <a:ext cx="8223738" cy="4314825"/>
          </a:xfrm>
        </p:spPr>
        <p:txBody>
          <a:bodyPr/>
          <a:lstStyle/>
          <a:p>
            <a:pPr marL="342900" indent="-342900">
              <a:spcBef>
                <a:spcPct val="50000"/>
              </a:spcBef>
            </a:pPr>
            <a:r>
              <a:rPr lang="es-ES" altLang="pt-BR" sz="1800" b="1" dirty="0">
                <a:solidFill>
                  <a:srgbClr val="000099"/>
                </a:solidFill>
                <a:latin typeface="Husqvarna Gothic Light" panose="00000800000000000000" pitchFamily="50" charset="0"/>
              </a:rPr>
              <a:t>Desde 1998 operando en los integrados de </a:t>
            </a:r>
            <a:r>
              <a:rPr lang="es-ES" altLang="pt-BR" sz="1800" b="1" dirty="0" err="1">
                <a:solidFill>
                  <a:srgbClr val="000099"/>
                </a:solidFill>
                <a:latin typeface="Husqvarna Gothic Light" panose="00000800000000000000" pitchFamily="50" charset="0"/>
              </a:rPr>
              <a:t>Perdigão</a:t>
            </a:r>
            <a:r>
              <a:rPr lang="es-ES" altLang="pt-BR" sz="1800" b="1" dirty="0">
                <a:solidFill>
                  <a:srgbClr val="000099"/>
                </a:solidFill>
                <a:latin typeface="Husqvarna Gothic Light" panose="00000800000000000000" pitchFamily="50" charset="0"/>
              </a:rPr>
              <a:t>, Sadia, Aurora, Chapecó, Macedo y otros (varias unidades de comercia).</a:t>
            </a:r>
          </a:p>
          <a:p>
            <a:pPr marL="342900" indent="-342900">
              <a:spcBef>
                <a:spcPct val="50000"/>
              </a:spcBef>
            </a:pPr>
            <a:r>
              <a:rPr lang="es-ES" altLang="pt-BR" sz="1800" b="1" dirty="0">
                <a:solidFill>
                  <a:srgbClr val="000099"/>
                </a:solidFill>
                <a:latin typeface="Husqvarna Gothic Light" panose="00000800000000000000" pitchFamily="50" charset="0"/>
              </a:rPr>
              <a:t>Alta productividad: Aviario (100x12m) en 45-90 min;</a:t>
            </a:r>
          </a:p>
          <a:p>
            <a:pPr marL="342900" indent="-342900">
              <a:spcBef>
                <a:spcPct val="50000"/>
              </a:spcBef>
            </a:pPr>
            <a:r>
              <a:rPr lang="es-ES" altLang="pt-BR" sz="1800" b="1" dirty="0">
                <a:solidFill>
                  <a:srgbClr val="000099"/>
                </a:solidFill>
                <a:latin typeface="Husqvarna Gothic Light" panose="00000800000000000000" pitchFamily="50" charset="0"/>
              </a:rPr>
              <a:t>Bajo costo operacional: Consumo de 1,0 litro / hora;</a:t>
            </a:r>
          </a:p>
          <a:p>
            <a:pPr marL="342900" indent="-342900">
              <a:spcBef>
                <a:spcPct val="50000"/>
              </a:spcBef>
            </a:pPr>
            <a:r>
              <a:rPr lang="es-ES" altLang="pt-BR" sz="1800" b="1" dirty="0">
                <a:solidFill>
                  <a:srgbClr val="000099"/>
                </a:solidFill>
                <a:latin typeface="Husqvarna Gothic Light" panose="00000800000000000000" pitchFamily="50" charset="0"/>
              </a:rPr>
              <a:t>Equipamiento robusto y de fácil mantenimiento: Bajo costo de mantenimiento;</a:t>
            </a:r>
          </a:p>
          <a:p>
            <a:pPr marL="342900" indent="-342900">
              <a:spcBef>
                <a:spcPct val="50000"/>
              </a:spcBef>
            </a:pPr>
            <a:r>
              <a:rPr lang="es-ES" altLang="pt-BR" sz="1800" b="1" dirty="0">
                <a:solidFill>
                  <a:srgbClr val="000099"/>
                </a:solidFill>
                <a:latin typeface="Husqvarna Gothic Light" panose="00000800000000000000" pitchFamily="50" charset="0"/>
              </a:rPr>
              <a:t>Varios dispositivos de seguridad;</a:t>
            </a:r>
          </a:p>
          <a:p>
            <a:pPr marL="342900" indent="-342900">
              <a:spcBef>
                <a:spcPct val="50000"/>
              </a:spcBef>
            </a:pPr>
            <a:r>
              <a:rPr lang="es-ES" altLang="pt-BR" sz="1800" b="1" dirty="0">
                <a:solidFill>
                  <a:srgbClr val="000099"/>
                </a:solidFill>
                <a:latin typeface="Husqvarna Gothic Light" panose="00000800000000000000" pitchFamily="50" charset="0"/>
              </a:rPr>
              <a:t>Equipamiento ligero y de fácil maniobra para el operador;</a:t>
            </a:r>
          </a:p>
          <a:p>
            <a:pPr marL="342900" indent="-342900">
              <a:spcBef>
                <a:spcPct val="50000"/>
              </a:spcBef>
            </a:pPr>
            <a:r>
              <a:rPr lang="es-ES" altLang="pt-BR" sz="1800" b="1" dirty="0">
                <a:solidFill>
                  <a:srgbClr val="000099"/>
                </a:solidFill>
                <a:latin typeface="Husqvarna Gothic Light" panose="00000800000000000000" pitchFamily="50" charset="0"/>
              </a:rPr>
              <a:t>Mayor profundidad de </a:t>
            </a:r>
            <a:r>
              <a:rPr lang="es-ES" altLang="pt-BR" sz="1800" b="1" dirty="0" err="1">
                <a:solidFill>
                  <a:srgbClr val="000099"/>
                </a:solidFill>
                <a:latin typeface="Husqvarna Gothic Light" panose="00000800000000000000" pitchFamily="50" charset="0"/>
              </a:rPr>
              <a:t>aración</a:t>
            </a:r>
            <a:r>
              <a:rPr lang="es-ES" altLang="pt-BR" sz="1800" b="1" dirty="0">
                <a:solidFill>
                  <a:srgbClr val="000099"/>
                </a:solidFill>
                <a:latin typeface="Husqvarna Gothic Light" panose="00000800000000000000" pitchFamily="50" charset="0"/>
              </a:rPr>
              <a:t>: Rotación reversa de las azadas;</a:t>
            </a:r>
          </a:p>
          <a:p>
            <a:pPr marL="342900" indent="-342900">
              <a:spcBef>
                <a:spcPct val="50000"/>
              </a:spcBef>
            </a:pPr>
            <a:r>
              <a:rPr lang="es-ES" altLang="pt-BR" sz="1800" b="1" dirty="0">
                <a:solidFill>
                  <a:srgbClr val="000099"/>
                </a:solidFill>
                <a:latin typeface="Husqvarna Gothic Light" panose="00000800000000000000" pitchFamily="50" charset="0"/>
              </a:rPr>
              <a:t>Bajo nivel de ruido para el operador y para las aves;</a:t>
            </a:r>
            <a:endParaRPr lang="pt-BR" altLang="pt-BR" sz="1800" dirty="0">
              <a:solidFill>
                <a:srgbClr val="000099"/>
              </a:solidFill>
              <a:latin typeface="Husqvarna Gothic Light" panose="00000800000000000000" pitchFamily="50" charset="0"/>
            </a:endParaRPr>
          </a:p>
        </p:txBody>
      </p:sp>
    </p:spTree>
    <p:extLst>
      <p:ext uri="{BB962C8B-B14F-4D97-AF65-F5344CB8AC3E}">
        <p14:creationId xmlns:p14="http://schemas.microsoft.com/office/powerpoint/2010/main" val="38818335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831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903924" y="188640"/>
            <a:ext cx="4880310" cy="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Narrow" panose="020B0606020202030204" pitchFamily="34" charset="0"/>
              </a:defRPr>
            </a:lvl1pPr>
            <a:lvl2pPr marL="742950" indent="-285750">
              <a:defRPr sz="1400" b="1">
                <a:solidFill>
                  <a:schemeClr val="tx1"/>
                </a:solidFill>
                <a:latin typeface="Arial Narrow" panose="020B0606020202030204" pitchFamily="34" charset="0"/>
              </a:defRPr>
            </a:lvl2pPr>
            <a:lvl3pPr marL="1143000" indent="-228600">
              <a:defRPr sz="1400" b="1">
                <a:solidFill>
                  <a:schemeClr val="tx1"/>
                </a:solidFill>
                <a:latin typeface="Arial Narrow" panose="020B0606020202030204" pitchFamily="34" charset="0"/>
              </a:defRPr>
            </a:lvl3pPr>
            <a:lvl4pPr marL="1600200" indent="-228600">
              <a:defRPr sz="1400" b="1">
                <a:solidFill>
                  <a:schemeClr val="tx1"/>
                </a:solidFill>
                <a:latin typeface="Arial Narrow" panose="020B0606020202030204" pitchFamily="34" charset="0"/>
              </a:defRPr>
            </a:lvl4pPr>
            <a:lvl5pPr marL="2057400" indent="-228600">
              <a:defRPr sz="14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4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4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4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400" b="1">
                <a:solidFill>
                  <a:schemeClr val="tx1"/>
                </a:solidFill>
                <a:latin typeface="Arial Narrow" panose="020B0606020202030204" pitchFamily="34" charset="0"/>
              </a:defRPr>
            </a:lvl9pPr>
          </a:lstStyle>
          <a:p>
            <a:r>
              <a:rPr lang="pt-BR" altLang="en-US" sz="2954" b="0" dirty="0">
                <a:solidFill>
                  <a:srgbClr val="16365C"/>
                </a:solidFill>
                <a:latin typeface="Husqvarna Gothic" panose="00000800000000000000" pitchFamily="50" charset="0"/>
              </a:rPr>
              <a:t>Usuários de Motocultivadores    </a:t>
            </a:r>
            <a:r>
              <a:rPr lang="pt-BR" altLang="en-US" sz="3692" b="0" dirty="0">
                <a:solidFill>
                  <a:srgbClr val="16365C"/>
                </a:solidFill>
                <a:latin typeface="Husqvarna Gothic" panose="00000800000000000000" pitchFamily="50" charset="0"/>
              </a:rPr>
              <a:t>  </a:t>
            </a:r>
            <a:endParaRPr lang="pt-BR" altLang="en-US" sz="3692" b="0" dirty="0">
              <a:solidFill>
                <a:srgbClr val="000000"/>
              </a:solidFill>
              <a:latin typeface="Husqvarna Gothic" panose="00000800000000000000" pitchFamily="50" charset="0"/>
            </a:endParaRPr>
          </a:p>
        </p:txBody>
      </p:sp>
      <p:pic>
        <p:nvPicPr>
          <p:cNvPr id="37891"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1858" y="2010508"/>
            <a:ext cx="7344508" cy="458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00502">
            <a:off x="2951605" y="3584294"/>
            <a:ext cx="281355" cy="2690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7893"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72862" y="1282212"/>
            <a:ext cx="2080846" cy="150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75035" y="1488164"/>
            <a:ext cx="2476500" cy="338554"/>
          </a:xfrm>
          <a:prstGeom prst="rect">
            <a:avLst/>
          </a:prstGeom>
        </p:spPr>
        <p:txBody>
          <a:bodyPr>
            <a:spAutoFit/>
          </a:bodyPr>
          <a:lstStyle/>
          <a:p>
            <a:pPr algn="ctr">
              <a:defRPr/>
            </a:pPr>
            <a:r>
              <a:rPr lang="pt-BR" altLang="en-US" sz="1600" dirty="0" err="1">
                <a:solidFill>
                  <a:srgbClr val="16365C"/>
                </a:solidFill>
                <a:latin typeface="Husqvarna Gothic Light" panose="00000800000000000000" pitchFamily="50" charset="0"/>
              </a:rPr>
              <a:t>Usuarios</a:t>
            </a:r>
            <a:r>
              <a:rPr lang="pt-BR" altLang="en-US" sz="1600" dirty="0">
                <a:solidFill>
                  <a:srgbClr val="16365C"/>
                </a:solidFill>
                <a:latin typeface="Husqvarna Gothic Light" panose="00000800000000000000" pitchFamily="50" charset="0"/>
              </a:rPr>
              <a:t> y </a:t>
            </a:r>
            <a:r>
              <a:rPr lang="pt-BR" altLang="en-US" sz="1600" dirty="0" err="1">
                <a:solidFill>
                  <a:srgbClr val="16365C"/>
                </a:solidFill>
                <a:latin typeface="Husqvarna Gothic Light" panose="00000800000000000000" pitchFamily="50" charset="0"/>
              </a:rPr>
              <a:t>aplicaciones</a:t>
            </a:r>
            <a:endParaRPr lang="pt-BR" altLang="en-US" sz="1600" dirty="0">
              <a:solidFill>
                <a:srgbClr val="16365C"/>
              </a:solidFill>
              <a:latin typeface="Husqvarna Gothic Light" panose="00000800000000000000" pitchFamily="50" charset="0"/>
            </a:endParaRPr>
          </a:p>
        </p:txBody>
      </p:sp>
      <p:pic>
        <p:nvPicPr>
          <p:cNvPr id="9" name="Picture 1" descr="HUSQVARNA_TR_430_H510-0199_lar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47864" y="1916832"/>
            <a:ext cx="703785" cy="4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06385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2871" y="1268229"/>
            <a:ext cx="9045633" cy="5617155"/>
          </a:xfrm>
          <a:prstGeom prst="rect">
            <a:avLst/>
          </a:prstGeom>
        </p:spPr>
      </p:pic>
      <p:sp>
        <p:nvSpPr>
          <p:cNvPr id="5" name="Title 1"/>
          <p:cNvSpPr txBox="1">
            <a:spLocks/>
          </p:cNvSpPr>
          <p:nvPr/>
        </p:nvSpPr>
        <p:spPr bwMode="auto">
          <a:xfrm>
            <a:off x="531238" y="260648"/>
            <a:ext cx="7785178" cy="54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kern="12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2800" b="1">
                <a:solidFill>
                  <a:schemeClr val="tx1"/>
                </a:solidFill>
                <a:latin typeface="Arial" pitchFamily="1" charset="0"/>
                <a:ea typeface="ＭＳ Ｐゴシック" pitchFamily="1" charset="-128"/>
                <a:cs typeface="ＭＳ Ｐゴシック" pitchFamily="1" charset="-128"/>
              </a:defRPr>
            </a:lvl2pPr>
            <a:lvl3pPr algn="l" rtl="0" eaLnBrk="0" fontAlgn="base" hangingPunct="0">
              <a:spcBef>
                <a:spcPct val="0"/>
              </a:spcBef>
              <a:spcAft>
                <a:spcPct val="0"/>
              </a:spcAft>
              <a:defRPr sz="2800" b="1">
                <a:solidFill>
                  <a:schemeClr val="tx1"/>
                </a:solidFill>
                <a:latin typeface="Arial" pitchFamily="1" charset="0"/>
                <a:ea typeface="ＭＳ Ｐゴシック" pitchFamily="1" charset="-128"/>
                <a:cs typeface="ＭＳ Ｐゴシック" pitchFamily="1" charset="-128"/>
              </a:defRPr>
            </a:lvl3pPr>
            <a:lvl4pPr algn="l" rtl="0" eaLnBrk="0" fontAlgn="base" hangingPunct="0">
              <a:spcBef>
                <a:spcPct val="0"/>
              </a:spcBef>
              <a:spcAft>
                <a:spcPct val="0"/>
              </a:spcAft>
              <a:defRPr sz="2800" b="1">
                <a:solidFill>
                  <a:schemeClr val="tx1"/>
                </a:solidFill>
                <a:latin typeface="Arial" pitchFamily="1" charset="0"/>
                <a:ea typeface="ＭＳ Ｐゴシック" pitchFamily="1" charset="-128"/>
                <a:cs typeface="ＭＳ Ｐゴシック" pitchFamily="1" charset="-128"/>
              </a:defRPr>
            </a:lvl4pPr>
            <a:lvl5pPr algn="l" rtl="0" eaLnBrk="0" fontAlgn="base" hangingPunct="0">
              <a:spcBef>
                <a:spcPct val="0"/>
              </a:spcBef>
              <a:spcAft>
                <a:spcPct val="0"/>
              </a:spcAft>
              <a:defRPr sz="2800" b="1">
                <a:solidFill>
                  <a:schemeClr val="tx1"/>
                </a:solidFill>
                <a:latin typeface="Arial" pitchFamily="1" charset="0"/>
                <a:ea typeface="ＭＳ Ｐゴシック" pitchFamily="1" charset="-128"/>
                <a:cs typeface="ＭＳ Ｐゴシック" pitchFamily="1" charset="-128"/>
              </a:defRPr>
            </a:lvl5pPr>
            <a:lvl6pPr marL="457200" algn="l" rtl="0" fontAlgn="base">
              <a:spcBef>
                <a:spcPct val="0"/>
              </a:spcBef>
              <a:spcAft>
                <a:spcPct val="0"/>
              </a:spcAft>
              <a:defRPr sz="2800" b="1">
                <a:solidFill>
                  <a:schemeClr val="tx1"/>
                </a:solidFill>
                <a:latin typeface="Arial" pitchFamily="1" charset="0"/>
                <a:ea typeface="ＭＳ Ｐゴシック" pitchFamily="1" charset="-128"/>
                <a:cs typeface="ＭＳ Ｐゴシック" pitchFamily="1" charset="-128"/>
              </a:defRPr>
            </a:lvl6pPr>
            <a:lvl7pPr marL="914400" algn="l" rtl="0" fontAlgn="base">
              <a:spcBef>
                <a:spcPct val="0"/>
              </a:spcBef>
              <a:spcAft>
                <a:spcPct val="0"/>
              </a:spcAft>
              <a:defRPr sz="2800" b="1">
                <a:solidFill>
                  <a:schemeClr val="tx1"/>
                </a:solidFill>
                <a:latin typeface="Arial" pitchFamily="1" charset="0"/>
                <a:ea typeface="ＭＳ Ｐゴシック" pitchFamily="1" charset="-128"/>
                <a:cs typeface="ＭＳ Ｐゴシック" pitchFamily="1" charset="-128"/>
              </a:defRPr>
            </a:lvl7pPr>
            <a:lvl8pPr marL="1371600" algn="l" rtl="0" fontAlgn="base">
              <a:spcBef>
                <a:spcPct val="0"/>
              </a:spcBef>
              <a:spcAft>
                <a:spcPct val="0"/>
              </a:spcAft>
              <a:defRPr sz="2800" b="1">
                <a:solidFill>
                  <a:schemeClr val="tx1"/>
                </a:solidFill>
                <a:latin typeface="Arial" pitchFamily="1" charset="0"/>
                <a:ea typeface="ＭＳ Ｐゴシック" pitchFamily="1" charset="-128"/>
                <a:cs typeface="ＭＳ Ｐゴシック" pitchFamily="1" charset="-128"/>
              </a:defRPr>
            </a:lvl8pPr>
            <a:lvl9pPr marL="1828800" algn="l" rtl="0" fontAlgn="base">
              <a:spcBef>
                <a:spcPct val="0"/>
              </a:spcBef>
              <a:spcAft>
                <a:spcPct val="0"/>
              </a:spcAft>
              <a:defRPr sz="2800" b="1">
                <a:solidFill>
                  <a:schemeClr val="tx1"/>
                </a:solidFill>
                <a:latin typeface="Arial" pitchFamily="1" charset="0"/>
                <a:ea typeface="ＭＳ Ｐゴシック" pitchFamily="1" charset="-128"/>
                <a:cs typeface="ＭＳ Ｐゴシック" pitchFamily="1" charset="-128"/>
              </a:defRPr>
            </a:lvl9pPr>
          </a:lstStyle>
          <a:p>
            <a:pPr algn="ctr"/>
            <a:r>
              <a:rPr lang="pt-BR" dirty="0" err="1">
                <a:latin typeface="Husqvarna Gothic" panose="00000800000000000000" pitchFamily="50" charset="0"/>
              </a:rPr>
              <a:t>Aplicaciones</a:t>
            </a:r>
            <a:r>
              <a:rPr lang="pt-BR" dirty="0">
                <a:latin typeface="Husqvarna Gothic" panose="00000800000000000000" pitchFamily="50" charset="0"/>
              </a:rPr>
              <a:t>  Motocultivadores</a:t>
            </a:r>
          </a:p>
        </p:txBody>
      </p:sp>
      <p:sp>
        <p:nvSpPr>
          <p:cNvPr id="2" name="Footer Placeholder 1"/>
          <p:cNvSpPr>
            <a:spLocks noGrp="1"/>
          </p:cNvSpPr>
          <p:nvPr>
            <p:ph type="ftr" sz="quarter" idx="11"/>
          </p:nvPr>
        </p:nvSpPr>
        <p:spPr>
          <a:xfrm>
            <a:off x="393130" y="6584950"/>
            <a:ext cx="5486400" cy="123825"/>
          </a:xfrm>
        </p:spPr>
        <p:txBody>
          <a:bodyPr/>
          <a:lstStyle/>
          <a:p>
            <a:pPr>
              <a:defRPr/>
            </a:pPr>
            <a:r>
              <a:rPr lang="sv-SE" dirty="0">
                <a:latin typeface="Hq Sans X  Pro TT" panose="02000904050000020004" pitchFamily="2" charset="0"/>
              </a:rPr>
              <a:t>HUSQVARNA GROUP CONFIDENTIAL</a:t>
            </a:r>
          </a:p>
        </p:txBody>
      </p:sp>
      <p:sp>
        <p:nvSpPr>
          <p:cNvPr id="10" name="Rectangle 9"/>
          <p:cNvSpPr/>
          <p:nvPr/>
        </p:nvSpPr>
        <p:spPr>
          <a:xfrm>
            <a:off x="1281119" y="6023029"/>
            <a:ext cx="2214261" cy="646331"/>
          </a:xfrm>
          <a:prstGeom prst="rect">
            <a:avLst/>
          </a:prstGeom>
        </p:spPr>
        <p:txBody>
          <a:bodyPr wrap="none">
            <a:spAutoFit/>
          </a:bodyPr>
          <a:lstStyle/>
          <a:p>
            <a:pPr algn="ctr"/>
            <a:r>
              <a:rPr lang="es-ES" dirty="0">
                <a:latin typeface="Husqvarna Gothic Light" panose="00000800000000000000" pitchFamily="50" charset="0"/>
              </a:rPr>
              <a:t>Preparación del suelo</a:t>
            </a:r>
          </a:p>
          <a:p>
            <a:pPr algn="ctr"/>
            <a:r>
              <a:rPr lang="es-ES" dirty="0">
                <a:latin typeface="Husqvarna Gothic Light" panose="00000800000000000000" pitchFamily="50" charset="0"/>
              </a:rPr>
              <a:t>Producción de alimentos</a:t>
            </a:r>
            <a:endParaRPr lang="pt-BR" dirty="0">
              <a:latin typeface="Husqvarna Gothic Light" panose="00000800000000000000" pitchFamily="50" charset="0"/>
            </a:endParaRPr>
          </a:p>
        </p:txBody>
      </p:sp>
      <p:sp>
        <p:nvSpPr>
          <p:cNvPr id="11" name="Rectangle 10"/>
          <p:cNvSpPr/>
          <p:nvPr/>
        </p:nvSpPr>
        <p:spPr>
          <a:xfrm>
            <a:off x="5790560" y="6021288"/>
            <a:ext cx="1939313" cy="646331"/>
          </a:xfrm>
          <a:prstGeom prst="rect">
            <a:avLst/>
          </a:prstGeom>
        </p:spPr>
        <p:txBody>
          <a:bodyPr wrap="none">
            <a:spAutoFit/>
          </a:bodyPr>
          <a:lstStyle/>
          <a:p>
            <a:pPr algn="ctr"/>
            <a:r>
              <a:rPr lang="es-ES" dirty="0">
                <a:latin typeface="Husqvarna Gothic Light" panose="00000800000000000000" pitchFamily="50" charset="0"/>
              </a:rPr>
              <a:t>Trabajos en aviario</a:t>
            </a:r>
          </a:p>
          <a:p>
            <a:pPr algn="ctr"/>
            <a:r>
              <a:rPr lang="es-ES" dirty="0">
                <a:latin typeface="Husqvarna Gothic Light" panose="00000800000000000000" pitchFamily="50" charset="0"/>
              </a:rPr>
              <a:t>  Aves de exportación</a:t>
            </a:r>
            <a:endParaRPr lang="pt-BR" dirty="0">
              <a:latin typeface="Husqvarna Gothic Light" panose="00000800000000000000" pitchFamily="50" charset="0"/>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301" y="3212976"/>
            <a:ext cx="3354635" cy="2210569"/>
          </a:xfrm>
          <a:prstGeom prst="rect">
            <a:avLst/>
          </a:prstGeom>
          <a:ln>
            <a:noFill/>
          </a:ln>
          <a:effectLst>
            <a:softEdge rad="112500"/>
          </a:effectLst>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ackgroundRemoval t="3727" b="99379" l="9639" r="89960"/>
                    </a14:imgEffect>
                  </a14:imgLayer>
                </a14:imgProps>
              </a:ext>
              <a:ext uri="{28A0092B-C50C-407E-A947-70E740481C1C}">
                <a14:useLocalDpi xmlns:a14="http://schemas.microsoft.com/office/drawing/2010/main"/>
              </a:ext>
            </a:extLst>
          </a:blip>
          <a:stretch>
            <a:fillRect/>
          </a:stretch>
        </p:blipFill>
        <p:spPr>
          <a:xfrm>
            <a:off x="4700644" y="3068960"/>
            <a:ext cx="3759788" cy="2432804"/>
          </a:xfrm>
          <a:prstGeom prst="rect">
            <a:avLst/>
          </a:prstGeom>
          <a:ln>
            <a:noFill/>
          </a:ln>
          <a:effectLst>
            <a:softEdge rad="112500"/>
          </a:effectLst>
        </p:spPr>
      </p:pic>
    </p:spTree>
    <p:extLst>
      <p:ext uri="{BB962C8B-B14F-4D97-AF65-F5344CB8AC3E}">
        <p14:creationId xmlns:p14="http://schemas.microsoft.com/office/powerpoint/2010/main" val="202349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118188"/>
            <a:ext cx="8424936" cy="2862322"/>
          </a:xfrm>
          <a:prstGeom prst="rect">
            <a:avLst/>
          </a:prstGeom>
        </p:spPr>
        <p:txBody>
          <a:bodyPr wrap="square">
            <a:spAutoFit/>
          </a:bodyPr>
          <a:lstStyle/>
          <a:p>
            <a:r>
              <a:rPr lang="pt-BR" altLang="en-US" dirty="0">
                <a:solidFill>
                  <a:schemeClr val="tx1">
                    <a:lumMod val="95000"/>
                    <a:lumOff val="5000"/>
                  </a:schemeClr>
                </a:solidFill>
                <a:latin typeface="Husqvarna Gothic Light" panose="00000800000000000000" pitchFamily="50" charset="0"/>
              </a:rPr>
              <a:t>  </a:t>
            </a:r>
          </a:p>
          <a:p>
            <a:r>
              <a:rPr lang="es-ES" altLang="en-US" dirty="0">
                <a:solidFill>
                  <a:schemeClr val="tx1">
                    <a:lumMod val="95000"/>
                    <a:lumOff val="5000"/>
                  </a:schemeClr>
                </a:solidFill>
                <a:latin typeface="Husqvarna Gothic Light" panose="00000800000000000000" pitchFamily="50" charset="0"/>
              </a:rPr>
              <a:t>1- Apertura de nuevas áreas con la retirada de capa vegetal leñosa y aprovechamiento</a:t>
            </a:r>
          </a:p>
          <a:p>
            <a:r>
              <a:rPr lang="es-ES" altLang="en-US" dirty="0">
                <a:solidFill>
                  <a:schemeClr val="tx1">
                    <a:lumMod val="95000"/>
                    <a:lumOff val="5000"/>
                  </a:schemeClr>
                </a:solidFill>
                <a:latin typeface="Husqvarna Gothic Light" panose="00000800000000000000" pitchFamily="50" charset="0"/>
              </a:rPr>
              <a:t>2- </a:t>
            </a:r>
            <a:r>
              <a:rPr lang="es-ES" altLang="en-US" dirty="0" err="1">
                <a:solidFill>
                  <a:schemeClr val="tx1">
                    <a:lumMod val="95000"/>
                    <a:lumOff val="5000"/>
                  </a:schemeClr>
                </a:solidFill>
                <a:latin typeface="Husqvarna Gothic Light" panose="00000800000000000000" pitchFamily="50" charset="0"/>
              </a:rPr>
              <a:t>Descompactación</a:t>
            </a:r>
            <a:r>
              <a:rPr lang="es-ES" altLang="en-US" dirty="0">
                <a:solidFill>
                  <a:schemeClr val="tx1">
                    <a:lumMod val="95000"/>
                    <a:lumOff val="5000"/>
                  </a:schemeClr>
                </a:solidFill>
                <a:latin typeface="Husqvarna Gothic Light" panose="00000800000000000000" pitchFamily="50" charset="0"/>
              </a:rPr>
              <a:t> de suelo</a:t>
            </a:r>
          </a:p>
          <a:p>
            <a:r>
              <a:rPr lang="es-ES" altLang="en-US" dirty="0">
                <a:solidFill>
                  <a:schemeClr val="tx1">
                    <a:lumMod val="95000"/>
                    <a:lumOff val="5000"/>
                  </a:schemeClr>
                </a:solidFill>
                <a:latin typeface="Husqvarna Gothic Light" panose="00000800000000000000" pitchFamily="50" charset="0"/>
              </a:rPr>
              <a:t>3- Aplicación de correctivos de suelos</a:t>
            </a:r>
          </a:p>
          <a:p>
            <a:r>
              <a:rPr lang="es-ES" altLang="en-US" dirty="0">
                <a:solidFill>
                  <a:schemeClr val="tx1">
                    <a:lumMod val="95000"/>
                    <a:lumOff val="5000"/>
                  </a:schemeClr>
                </a:solidFill>
                <a:latin typeface="Husqvarna Gothic Light" panose="00000800000000000000" pitchFamily="50" charset="0"/>
              </a:rPr>
              <a:t>4- </a:t>
            </a:r>
            <a:r>
              <a:rPr lang="es-ES" altLang="en-US" dirty="0" err="1">
                <a:solidFill>
                  <a:schemeClr val="tx1">
                    <a:lumMod val="95000"/>
                    <a:lumOff val="5000"/>
                  </a:schemeClr>
                </a:solidFill>
                <a:latin typeface="Husqvarna Gothic Light" panose="00000800000000000000" pitchFamily="50" charset="0"/>
              </a:rPr>
              <a:t>Abubación</a:t>
            </a:r>
            <a:endParaRPr lang="es-ES" altLang="en-US" dirty="0">
              <a:solidFill>
                <a:schemeClr val="tx1">
                  <a:lumMod val="95000"/>
                  <a:lumOff val="5000"/>
                </a:schemeClr>
              </a:solidFill>
              <a:latin typeface="Husqvarna Gothic Light" panose="00000800000000000000" pitchFamily="50" charset="0"/>
            </a:endParaRPr>
          </a:p>
          <a:p>
            <a:r>
              <a:rPr lang="es-ES" altLang="en-US" dirty="0">
                <a:solidFill>
                  <a:schemeClr val="tx1">
                    <a:lumMod val="95000"/>
                    <a:lumOff val="5000"/>
                  </a:schemeClr>
                </a:solidFill>
                <a:latin typeface="Husqvarna Gothic Light" panose="00000800000000000000" pitchFamily="50" charset="0"/>
              </a:rPr>
              <a:t>5- Plantación</a:t>
            </a:r>
          </a:p>
          <a:p>
            <a:r>
              <a:rPr lang="es-ES" altLang="en-US" dirty="0">
                <a:solidFill>
                  <a:schemeClr val="tx1">
                    <a:lumMod val="95000"/>
                    <a:lumOff val="5000"/>
                  </a:schemeClr>
                </a:solidFill>
                <a:latin typeface="Husqvarna Gothic Light" panose="00000800000000000000" pitchFamily="50" charset="0"/>
              </a:rPr>
              <a:t>6- Irrigación</a:t>
            </a:r>
          </a:p>
          <a:p>
            <a:r>
              <a:rPr lang="es-ES" altLang="en-US" dirty="0">
                <a:solidFill>
                  <a:schemeClr val="tx1">
                    <a:lumMod val="95000"/>
                    <a:lumOff val="5000"/>
                  </a:schemeClr>
                </a:solidFill>
                <a:latin typeface="Husqvarna Gothic Light" panose="00000800000000000000" pitchFamily="50" charset="0"/>
              </a:rPr>
              <a:t>7- Limpieza entre cultivos</a:t>
            </a:r>
          </a:p>
          <a:p>
            <a:r>
              <a:rPr lang="es-ES" altLang="en-US" dirty="0">
                <a:solidFill>
                  <a:schemeClr val="tx1">
                    <a:lumMod val="95000"/>
                    <a:lumOff val="5000"/>
                  </a:schemeClr>
                </a:solidFill>
                <a:latin typeface="Husqvarna Gothic Light" panose="00000800000000000000" pitchFamily="50" charset="0"/>
              </a:rPr>
              <a:t>8- Pulverización</a:t>
            </a:r>
          </a:p>
          <a:p>
            <a:r>
              <a:rPr lang="es-ES" altLang="en-US" dirty="0">
                <a:solidFill>
                  <a:schemeClr val="tx1">
                    <a:lumMod val="95000"/>
                    <a:lumOff val="5000"/>
                  </a:schemeClr>
                </a:solidFill>
                <a:latin typeface="Husqvarna Gothic Light" panose="00000800000000000000" pitchFamily="50" charset="0"/>
              </a:rPr>
              <a:t>9- Cosecha</a:t>
            </a:r>
            <a:endParaRPr lang="pt-BR" altLang="en-US" dirty="0">
              <a:solidFill>
                <a:srgbClr val="16365C"/>
              </a:solidFill>
              <a:latin typeface="Husqvarna Gothic Light" panose="00000800000000000000" pitchFamily="50" charset="0"/>
            </a:endParaRPr>
          </a:p>
        </p:txBody>
      </p:sp>
      <p:sp>
        <p:nvSpPr>
          <p:cNvPr id="25" name="Rectangle 1"/>
          <p:cNvSpPr>
            <a:spLocks noChangeArrowheads="1"/>
          </p:cNvSpPr>
          <p:nvPr/>
        </p:nvSpPr>
        <p:spPr bwMode="auto">
          <a:xfrm>
            <a:off x="21388" y="116632"/>
            <a:ext cx="4152547" cy="10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Narrow" panose="020B0606020202030204" pitchFamily="34" charset="0"/>
              </a:defRPr>
            </a:lvl1pPr>
            <a:lvl2pPr marL="742950" indent="-285750">
              <a:defRPr sz="1400" b="1">
                <a:solidFill>
                  <a:schemeClr val="tx1"/>
                </a:solidFill>
                <a:latin typeface="Arial Narrow" panose="020B0606020202030204" pitchFamily="34" charset="0"/>
              </a:defRPr>
            </a:lvl2pPr>
            <a:lvl3pPr marL="1143000" indent="-228600">
              <a:defRPr sz="1400" b="1">
                <a:solidFill>
                  <a:schemeClr val="tx1"/>
                </a:solidFill>
                <a:latin typeface="Arial Narrow" panose="020B0606020202030204" pitchFamily="34" charset="0"/>
              </a:defRPr>
            </a:lvl3pPr>
            <a:lvl4pPr marL="1600200" indent="-228600">
              <a:defRPr sz="1400" b="1">
                <a:solidFill>
                  <a:schemeClr val="tx1"/>
                </a:solidFill>
                <a:latin typeface="Arial Narrow" panose="020B0606020202030204" pitchFamily="34" charset="0"/>
              </a:defRPr>
            </a:lvl4pPr>
            <a:lvl5pPr marL="2057400" indent="-228600">
              <a:defRPr sz="14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4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4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4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400" b="1">
                <a:solidFill>
                  <a:schemeClr val="tx1"/>
                </a:solidFill>
                <a:latin typeface="Arial Narrow" panose="020B0606020202030204" pitchFamily="34" charset="0"/>
              </a:defRPr>
            </a:lvl9pPr>
          </a:lstStyle>
          <a:p>
            <a:r>
              <a:rPr lang="es-ES" altLang="en-US" sz="2954" dirty="0">
                <a:solidFill>
                  <a:srgbClr val="16365C"/>
                </a:solidFill>
                <a:latin typeface="Husqvarna Gothic" panose="00000800000000000000" pitchFamily="50" charset="0"/>
              </a:rPr>
              <a:t>Producción de alimentos</a:t>
            </a:r>
          </a:p>
          <a:p>
            <a:r>
              <a:rPr lang="es-ES" altLang="en-US" sz="2954" dirty="0">
                <a:solidFill>
                  <a:srgbClr val="16365C"/>
                </a:solidFill>
                <a:latin typeface="Husqvarna Gothic" panose="00000800000000000000" pitchFamily="50" charset="0"/>
              </a:rPr>
              <a:t>  </a:t>
            </a:r>
            <a:r>
              <a:rPr lang="es-ES" altLang="en-US" sz="2954" b="0" dirty="0">
                <a:solidFill>
                  <a:srgbClr val="16365C"/>
                </a:solidFill>
                <a:latin typeface="Husqvarna Gothic" panose="00000800000000000000" pitchFamily="50" charset="0"/>
              </a:rPr>
              <a:t>Necesidades del productor</a:t>
            </a:r>
            <a:endParaRPr lang="pt-BR" altLang="en-US" sz="2954" b="0" dirty="0">
              <a:solidFill>
                <a:srgbClr val="16365C"/>
              </a:solidFill>
              <a:latin typeface="Husqvarna Gothic" panose="00000800000000000000" pitchFamily="50"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5776" y="2564904"/>
            <a:ext cx="6333327" cy="3960440"/>
          </a:xfrm>
          <a:prstGeom prst="rect">
            <a:avLst/>
          </a:prstGeom>
          <a:ln>
            <a:noFill/>
          </a:ln>
          <a:effectLst>
            <a:softEdge rad="112500"/>
          </a:effectLst>
        </p:spPr>
      </p:pic>
    </p:spTree>
    <p:extLst>
      <p:ext uri="{BB962C8B-B14F-4D97-AF65-F5344CB8AC3E}">
        <p14:creationId xmlns:p14="http://schemas.microsoft.com/office/powerpoint/2010/main" val="259732793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7504" y="0"/>
            <a:ext cx="7289482" cy="6741368"/>
            <a:chOff x="21388" y="116632"/>
            <a:chExt cx="7289482" cy="6741368"/>
          </a:xfrm>
        </p:grpSpPr>
        <p:sp>
          <p:nvSpPr>
            <p:cNvPr id="3" name="Rectangle 2"/>
            <p:cNvSpPr/>
            <p:nvPr/>
          </p:nvSpPr>
          <p:spPr>
            <a:xfrm>
              <a:off x="1949934" y="1897486"/>
              <a:ext cx="2664296" cy="369332"/>
            </a:xfrm>
            <a:prstGeom prst="rect">
              <a:avLst/>
            </a:prstGeom>
          </p:spPr>
          <p:txBody>
            <a:bodyPr wrap="square">
              <a:spAutoFit/>
            </a:bodyPr>
            <a:lstStyle/>
            <a:p>
              <a:r>
                <a:rPr lang="pt-BR" altLang="en-US" dirty="0" err="1">
                  <a:solidFill>
                    <a:schemeClr val="tx1">
                      <a:lumMod val="95000"/>
                      <a:lumOff val="5000"/>
                    </a:schemeClr>
                  </a:solidFill>
                  <a:latin typeface="Husqvarna Gothic Light" panose="00000800000000000000" pitchFamily="50" charset="0"/>
                </a:rPr>
                <a:t>Descompactación</a:t>
              </a:r>
              <a:r>
                <a:rPr lang="pt-BR" altLang="en-US" dirty="0">
                  <a:solidFill>
                    <a:schemeClr val="tx1">
                      <a:lumMod val="95000"/>
                      <a:lumOff val="5000"/>
                    </a:schemeClr>
                  </a:solidFill>
                  <a:latin typeface="Husqvarna Gothic Light" panose="00000800000000000000" pitchFamily="50" charset="0"/>
                </a:rPr>
                <a:t> de </a:t>
              </a:r>
              <a:r>
                <a:rPr lang="pt-BR" altLang="en-US" dirty="0" err="1">
                  <a:solidFill>
                    <a:schemeClr val="tx1">
                      <a:lumMod val="95000"/>
                      <a:lumOff val="5000"/>
                    </a:schemeClr>
                  </a:solidFill>
                  <a:latin typeface="Husqvarna Gothic Light" panose="00000800000000000000" pitchFamily="50" charset="0"/>
                </a:rPr>
                <a:t>suelo</a:t>
              </a:r>
              <a:endParaRPr lang="pt-BR" altLang="en-US" dirty="0">
                <a:solidFill>
                  <a:schemeClr val="tx1">
                    <a:lumMod val="95000"/>
                    <a:lumOff val="5000"/>
                  </a:schemeClr>
                </a:solidFill>
                <a:latin typeface="Husqvarna Gothic Light" panose="00000800000000000000" pitchFamily="50" charset="0"/>
              </a:endParaRPr>
            </a:p>
          </p:txBody>
        </p:sp>
        <p:sp>
          <p:nvSpPr>
            <p:cNvPr id="25" name="Rectangle 1"/>
            <p:cNvSpPr>
              <a:spLocks noChangeArrowheads="1"/>
            </p:cNvSpPr>
            <p:nvPr/>
          </p:nvSpPr>
          <p:spPr bwMode="auto">
            <a:xfrm>
              <a:off x="21388" y="116632"/>
              <a:ext cx="5408853" cy="10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Narrow" panose="020B0606020202030204" pitchFamily="34" charset="0"/>
                </a:defRPr>
              </a:lvl1pPr>
              <a:lvl2pPr marL="742950" indent="-285750">
                <a:defRPr sz="1400" b="1">
                  <a:solidFill>
                    <a:schemeClr val="tx1"/>
                  </a:solidFill>
                  <a:latin typeface="Arial Narrow" panose="020B0606020202030204" pitchFamily="34" charset="0"/>
                </a:defRPr>
              </a:lvl2pPr>
              <a:lvl3pPr marL="1143000" indent="-228600">
                <a:defRPr sz="1400" b="1">
                  <a:solidFill>
                    <a:schemeClr val="tx1"/>
                  </a:solidFill>
                  <a:latin typeface="Arial Narrow" panose="020B0606020202030204" pitchFamily="34" charset="0"/>
                </a:defRPr>
              </a:lvl3pPr>
              <a:lvl4pPr marL="1600200" indent="-228600">
                <a:defRPr sz="1400" b="1">
                  <a:solidFill>
                    <a:schemeClr val="tx1"/>
                  </a:solidFill>
                  <a:latin typeface="Arial Narrow" panose="020B0606020202030204" pitchFamily="34" charset="0"/>
                </a:defRPr>
              </a:lvl4pPr>
              <a:lvl5pPr marL="2057400" indent="-228600">
                <a:defRPr sz="14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4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4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4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400" b="1">
                  <a:solidFill>
                    <a:schemeClr val="tx1"/>
                  </a:solidFill>
                  <a:latin typeface="Arial Narrow" panose="020B0606020202030204" pitchFamily="34" charset="0"/>
                </a:defRPr>
              </a:lvl9pPr>
            </a:lstStyle>
            <a:p>
              <a:r>
                <a:rPr lang="es-ES" altLang="en-US" sz="2954" dirty="0">
                  <a:solidFill>
                    <a:srgbClr val="16365C"/>
                  </a:solidFill>
                  <a:latin typeface="Husqvarna Gothic" panose="00000800000000000000" pitchFamily="50" charset="0"/>
                </a:rPr>
                <a:t>Producción de alimentos</a:t>
              </a:r>
            </a:p>
            <a:p>
              <a:r>
                <a:rPr lang="es-ES" altLang="en-US" sz="2954" b="0" dirty="0">
                  <a:solidFill>
                    <a:srgbClr val="16365C"/>
                  </a:solidFill>
                  <a:latin typeface="Husqvarna Gothic" panose="00000800000000000000" pitchFamily="50" charset="0"/>
                </a:rPr>
                <a:t>  Actualmente herramienta artesanal</a:t>
              </a:r>
              <a:endParaRPr lang="pt-BR" altLang="en-US" sz="2954" b="0" dirty="0">
                <a:solidFill>
                  <a:srgbClr val="16365C"/>
                </a:solidFill>
                <a:latin typeface="Husqvarna Gothic" panose="00000800000000000000" pitchFamily="50"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471" y="1565396"/>
              <a:ext cx="1746201" cy="118847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571" y="3030641"/>
              <a:ext cx="1880189" cy="123092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8158" y="4390604"/>
              <a:ext cx="1962225" cy="147166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41818" y="5563647"/>
              <a:ext cx="1949327" cy="1294353"/>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046076" y="3461440"/>
              <a:ext cx="903892" cy="369332"/>
            </a:xfrm>
            <a:prstGeom prst="rect">
              <a:avLst/>
            </a:prstGeom>
          </p:spPr>
          <p:txBody>
            <a:bodyPr wrap="square">
              <a:spAutoFit/>
            </a:bodyPr>
            <a:lstStyle/>
            <a:p>
              <a:r>
                <a:rPr lang="pt-BR" altLang="en-US" dirty="0">
                  <a:solidFill>
                    <a:schemeClr val="tx1">
                      <a:lumMod val="95000"/>
                      <a:lumOff val="5000"/>
                    </a:schemeClr>
                  </a:solidFill>
                  <a:latin typeface="Husqvarna Gothic Light" panose="00000800000000000000" pitchFamily="50" charset="0"/>
                </a:rPr>
                <a:t>Plantio</a:t>
              </a:r>
            </a:p>
          </p:txBody>
        </p:sp>
        <p:sp>
          <p:nvSpPr>
            <p:cNvPr id="10" name="Rectangle 9"/>
            <p:cNvSpPr/>
            <p:nvPr/>
          </p:nvSpPr>
          <p:spPr>
            <a:xfrm>
              <a:off x="3809735" y="4941772"/>
              <a:ext cx="1184358" cy="369332"/>
            </a:xfrm>
            <a:prstGeom prst="rect">
              <a:avLst/>
            </a:prstGeom>
          </p:spPr>
          <p:txBody>
            <a:bodyPr wrap="square">
              <a:spAutoFit/>
            </a:bodyPr>
            <a:lstStyle/>
            <a:p>
              <a:r>
                <a:rPr lang="pt-BR" altLang="en-US" dirty="0" err="1">
                  <a:solidFill>
                    <a:schemeClr val="tx1">
                      <a:lumMod val="95000"/>
                      <a:lumOff val="5000"/>
                    </a:schemeClr>
                  </a:solidFill>
                  <a:latin typeface="Husqvarna Gothic Light" panose="00000800000000000000" pitchFamily="50" charset="0"/>
                </a:rPr>
                <a:t>Limpieza</a:t>
              </a:r>
              <a:r>
                <a:rPr lang="pt-BR" altLang="en-US" dirty="0">
                  <a:solidFill>
                    <a:schemeClr val="tx1">
                      <a:lumMod val="95000"/>
                      <a:lumOff val="5000"/>
                    </a:schemeClr>
                  </a:solidFill>
                  <a:latin typeface="Husqvarna Gothic Light" panose="00000800000000000000" pitchFamily="50" charset="0"/>
                </a:rPr>
                <a:t> </a:t>
              </a:r>
            </a:p>
          </p:txBody>
        </p:sp>
        <p:sp>
          <p:nvSpPr>
            <p:cNvPr id="11" name="Rectangle 10"/>
            <p:cNvSpPr/>
            <p:nvPr/>
          </p:nvSpPr>
          <p:spPr>
            <a:xfrm>
              <a:off x="6214076" y="6169851"/>
              <a:ext cx="1096794" cy="369332"/>
            </a:xfrm>
            <a:prstGeom prst="rect">
              <a:avLst/>
            </a:prstGeom>
          </p:spPr>
          <p:txBody>
            <a:bodyPr wrap="square">
              <a:spAutoFit/>
            </a:bodyPr>
            <a:lstStyle/>
            <a:p>
              <a:r>
                <a:rPr lang="pt-BR" altLang="en-US" dirty="0" err="1">
                  <a:solidFill>
                    <a:schemeClr val="tx1">
                      <a:lumMod val="95000"/>
                      <a:lumOff val="5000"/>
                    </a:schemeClr>
                  </a:solidFill>
                  <a:latin typeface="Husqvarna Gothic Light" panose="00000800000000000000" pitchFamily="50" charset="0"/>
                </a:rPr>
                <a:t>Cosecha</a:t>
              </a:r>
              <a:endParaRPr lang="pt-BR" altLang="en-US" dirty="0">
                <a:solidFill>
                  <a:schemeClr val="tx1">
                    <a:lumMod val="95000"/>
                    <a:lumOff val="5000"/>
                  </a:schemeClr>
                </a:solidFill>
                <a:latin typeface="Husqvarna Gothic Light" panose="00000800000000000000" pitchFamily="50" charset="0"/>
              </a:endParaRPr>
            </a:p>
          </p:txBody>
        </p:sp>
      </p:grpSp>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660232" y="1665263"/>
            <a:ext cx="1944216" cy="3575639"/>
          </a:xfrm>
          <a:prstGeom prst="rect">
            <a:avLst/>
          </a:prstGeom>
        </p:spPr>
      </p:pic>
    </p:spTree>
    <p:extLst>
      <p:ext uri="{BB962C8B-B14F-4D97-AF65-F5344CB8AC3E}">
        <p14:creationId xmlns:p14="http://schemas.microsoft.com/office/powerpoint/2010/main" val="327391364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196752"/>
            <a:ext cx="8424936" cy="3139321"/>
          </a:xfrm>
          <a:prstGeom prst="rect">
            <a:avLst/>
          </a:prstGeom>
        </p:spPr>
        <p:txBody>
          <a:bodyPr wrap="square">
            <a:spAutoFit/>
          </a:bodyPr>
          <a:lstStyle/>
          <a:p>
            <a:endParaRPr lang="pt-BR" altLang="en-US" dirty="0">
              <a:solidFill>
                <a:srgbClr val="16365C"/>
              </a:solidFill>
              <a:latin typeface="Husqvarna Gothic Light" panose="00000800000000000000" pitchFamily="50" charset="0"/>
            </a:endParaRPr>
          </a:p>
          <a:p>
            <a:endParaRPr lang="pt-BR" altLang="en-US" dirty="0">
              <a:solidFill>
                <a:srgbClr val="16365C"/>
              </a:solidFill>
              <a:latin typeface="Husqvarna Gothic Light" panose="00000800000000000000" pitchFamily="50" charset="0"/>
            </a:endParaRPr>
          </a:p>
          <a:p>
            <a:r>
              <a:rPr lang="es-ES" altLang="en-US" dirty="0">
                <a:solidFill>
                  <a:schemeClr val="tx1">
                    <a:lumMod val="75000"/>
                    <a:lumOff val="25000"/>
                  </a:schemeClr>
                </a:solidFill>
                <a:latin typeface="Husqvarna Gothic Light" panose="00000800000000000000" pitchFamily="50" charset="0"/>
              </a:rPr>
              <a:t>1- Apertura de nuevas áreas con la retirada de capa vegetal leñosa y aprovechamiento</a:t>
            </a:r>
          </a:p>
          <a:p>
            <a:r>
              <a:rPr lang="es-ES" altLang="en-US" dirty="0">
                <a:solidFill>
                  <a:schemeClr val="tx1">
                    <a:lumMod val="75000"/>
                    <a:lumOff val="25000"/>
                  </a:schemeClr>
                </a:solidFill>
                <a:latin typeface="Husqvarna Gothic Light" panose="00000800000000000000" pitchFamily="50" charset="0"/>
              </a:rPr>
              <a:t>2- </a:t>
            </a:r>
            <a:r>
              <a:rPr lang="es-ES" altLang="en-US" dirty="0" err="1">
                <a:solidFill>
                  <a:schemeClr val="tx1">
                    <a:lumMod val="75000"/>
                    <a:lumOff val="25000"/>
                  </a:schemeClr>
                </a:solidFill>
                <a:latin typeface="Husqvarna Gothic Light" panose="00000800000000000000" pitchFamily="50" charset="0"/>
              </a:rPr>
              <a:t>Descompactación</a:t>
            </a:r>
            <a:r>
              <a:rPr lang="es-ES" altLang="en-US" dirty="0">
                <a:solidFill>
                  <a:schemeClr val="tx1">
                    <a:lumMod val="75000"/>
                    <a:lumOff val="25000"/>
                  </a:schemeClr>
                </a:solidFill>
                <a:latin typeface="Husqvarna Gothic Light" panose="00000800000000000000" pitchFamily="50" charset="0"/>
              </a:rPr>
              <a:t> de suelo</a:t>
            </a:r>
          </a:p>
          <a:p>
            <a:r>
              <a:rPr lang="es-ES" altLang="en-US" dirty="0">
                <a:solidFill>
                  <a:schemeClr val="tx1">
                    <a:lumMod val="75000"/>
                    <a:lumOff val="25000"/>
                  </a:schemeClr>
                </a:solidFill>
                <a:latin typeface="Husqvarna Gothic Light" panose="00000800000000000000" pitchFamily="50" charset="0"/>
              </a:rPr>
              <a:t>3- Aplicación de correctivos de suelos</a:t>
            </a:r>
          </a:p>
          <a:p>
            <a:r>
              <a:rPr lang="es-ES" altLang="en-US" dirty="0">
                <a:solidFill>
                  <a:schemeClr val="tx1">
                    <a:lumMod val="75000"/>
                    <a:lumOff val="25000"/>
                  </a:schemeClr>
                </a:solidFill>
                <a:latin typeface="Husqvarna Gothic Light" panose="00000800000000000000" pitchFamily="50" charset="0"/>
              </a:rPr>
              <a:t>4- </a:t>
            </a:r>
            <a:r>
              <a:rPr lang="es-ES" altLang="en-US" dirty="0" err="1">
                <a:solidFill>
                  <a:schemeClr val="tx1">
                    <a:lumMod val="75000"/>
                    <a:lumOff val="25000"/>
                  </a:schemeClr>
                </a:solidFill>
                <a:latin typeface="Husqvarna Gothic Light" panose="00000800000000000000" pitchFamily="50" charset="0"/>
              </a:rPr>
              <a:t>Abubación</a:t>
            </a:r>
            <a:endParaRPr lang="es-ES" altLang="en-US" dirty="0">
              <a:solidFill>
                <a:schemeClr val="tx1">
                  <a:lumMod val="75000"/>
                  <a:lumOff val="25000"/>
                </a:schemeClr>
              </a:solidFill>
              <a:latin typeface="Husqvarna Gothic Light" panose="00000800000000000000" pitchFamily="50" charset="0"/>
            </a:endParaRPr>
          </a:p>
          <a:p>
            <a:r>
              <a:rPr lang="es-ES" altLang="en-US" dirty="0">
                <a:solidFill>
                  <a:schemeClr val="tx1">
                    <a:lumMod val="75000"/>
                    <a:lumOff val="25000"/>
                  </a:schemeClr>
                </a:solidFill>
                <a:latin typeface="Husqvarna Gothic Light" panose="00000800000000000000" pitchFamily="50" charset="0"/>
              </a:rPr>
              <a:t>5- Plantación</a:t>
            </a:r>
          </a:p>
          <a:p>
            <a:r>
              <a:rPr lang="es-ES" altLang="en-US" dirty="0">
                <a:solidFill>
                  <a:schemeClr val="tx1">
                    <a:lumMod val="75000"/>
                    <a:lumOff val="25000"/>
                  </a:schemeClr>
                </a:solidFill>
                <a:latin typeface="Husqvarna Gothic Light" panose="00000800000000000000" pitchFamily="50" charset="0"/>
              </a:rPr>
              <a:t>6- Irrigación</a:t>
            </a:r>
          </a:p>
          <a:p>
            <a:r>
              <a:rPr lang="es-ES" altLang="en-US" dirty="0">
                <a:solidFill>
                  <a:schemeClr val="tx1">
                    <a:lumMod val="75000"/>
                    <a:lumOff val="25000"/>
                  </a:schemeClr>
                </a:solidFill>
                <a:latin typeface="Husqvarna Gothic Light" panose="00000800000000000000" pitchFamily="50" charset="0"/>
              </a:rPr>
              <a:t>7- Limpieza entre cultivos</a:t>
            </a:r>
          </a:p>
          <a:p>
            <a:r>
              <a:rPr lang="es-ES" altLang="en-US" dirty="0">
                <a:solidFill>
                  <a:schemeClr val="tx1">
                    <a:lumMod val="75000"/>
                    <a:lumOff val="25000"/>
                  </a:schemeClr>
                </a:solidFill>
                <a:latin typeface="Husqvarna Gothic Light" panose="00000800000000000000" pitchFamily="50" charset="0"/>
              </a:rPr>
              <a:t>8- Pulverización</a:t>
            </a:r>
          </a:p>
          <a:p>
            <a:r>
              <a:rPr lang="es-ES" altLang="en-US" dirty="0">
                <a:solidFill>
                  <a:schemeClr val="tx1">
                    <a:lumMod val="75000"/>
                    <a:lumOff val="25000"/>
                  </a:schemeClr>
                </a:solidFill>
                <a:latin typeface="Husqvarna Gothic Light" panose="00000800000000000000" pitchFamily="50" charset="0"/>
              </a:rPr>
              <a:t>9- Cosecha</a:t>
            </a:r>
            <a:endParaRPr lang="pt-BR" altLang="en-US" dirty="0">
              <a:solidFill>
                <a:srgbClr val="16365C"/>
              </a:solidFill>
              <a:latin typeface="Husqvarna Gothic Light" panose="00000800000000000000" pitchFamily="50" charset="0"/>
            </a:endParaRPr>
          </a:p>
        </p:txBody>
      </p:sp>
      <p:sp>
        <p:nvSpPr>
          <p:cNvPr id="5" name="Rectangle 4"/>
          <p:cNvSpPr/>
          <p:nvPr/>
        </p:nvSpPr>
        <p:spPr>
          <a:xfrm>
            <a:off x="5734885" y="2893038"/>
            <a:ext cx="731547" cy="523220"/>
          </a:xfrm>
          <a:prstGeom prst="rect">
            <a:avLst/>
          </a:prstGeom>
        </p:spPr>
        <p:txBody>
          <a:bodyPr wrap="none">
            <a:spAutoFit/>
          </a:bodyPr>
          <a:lstStyle/>
          <a:p>
            <a:pPr algn="ctr"/>
            <a:r>
              <a:rPr lang="pt-BR" sz="1400" dirty="0" err="1">
                <a:solidFill>
                  <a:srgbClr val="16365C"/>
                </a:solidFill>
                <a:latin typeface="Husqvarna Gothic" panose="00000800000000000000" pitchFamily="50" charset="0"/>
              </a:rPr>
              <a:t>Tractor</a:t>
            </a:r>
            <a:r>
              <a:rPr lang="pt-BR" sz="1400" dirty="0">
                <a:solidFill>
                  <a:srgbClr val="16365C"/>
                </a:solidFill>
                <a:latin typeface="Husqvarna Gothic" panose="00000800000000000000" pitchFamily="50" charset="0"/>
              </a:rPr>
              <a:t>  </a:t>
            </a:r>
          </a:p>
          <a:p>
            <a:pPr algn="ctr"/>
            <a:r>
              <a:rPr lang="pt-BR" sz="1400" dirty="0">
                <a:solidFill>
                  <a:srgbClr val="16365C"/>
                </a:solidFill>
                <a:latin typeface="Husqvarna Gothic" panose="00000800000000000000" pitchFamily="50" charset="0"/>
              </a:rPr>
              <a:t> </a:t>
            </a:r>
            <a:endParaRPr lang="en-US" sz="14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2320" y="5711153"/>
            <a:ext cx="1296144" cy="1080120"/>
          </a:xfrm>
          <a:prstGeom prst="rect">
            <a:avLst/>
          </a:prstGeom>
        </p:spPr>
      </p:pic>
      <p:sp>
        <p:nvSpPr>
          <p:cNvPr id="13" name="Rectangle 12"/>
          <p:cNvSpPr/>
          <p:nvPr/>
        </p:nvSpPr>
        <p:spPr>
          <a:xfrm>
            <a:off x="7532961" y="5289506"/>
            <a:ext cx="1134862" cy="307777"/>
          </a:xfrm>
          <a:prstGeom prst="rect">
            <a:avLst/>
          </a:prstGeom>
        </p:spPr>
        <p:txBody>
          <a:bodyPr wrap="none">
            <a:spAutoFit/>
          </a:bodyPr>
          <a:lstStyle/>
          <a:p>
            <a:pPr algn="ctr"/>
            <a:r>
              <a:rPr lang="pt-BR" sz="1400" dirty="0">
                <a:solidFill>
                  <a:srgbClr val="16365C"/>
                </a:solidFill>
                <a:latin typeface="Husqvarna Gothic" panose="00000800000000000000" pitchFamily="50" charset="0"/>
              </a:rPr>
              <a:t>Arado 3 disco </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4440" y="5711153"/>
            <a:ext cx="1399166" cy="1110450"/>
          </a:xfrm>
          <a:prstGeom prst="rect">
            <a:avLst/>
          </a:prstGeom>
        </p:spPr>
      </p:pic>
      <p:sp>
        <p:nvSpPr>
          <p:cNvPr id="15" name="Rectangle 14"/>
          <p:cNvSpPr/>
          <p:nvPr/>
        </p:nvSpPr>
        <p:spPr>
          <a:xfrm>
            <a:off x="5733832" y="5373216"/>
            <a:ext cx="1124860" cy="307777"/>
          </a:xfrm>
          <a:prstGeom prst="rect">
            <a:avLst/>
          </a:prstGeom>
        </p:spPr>
        <p:txBody>
          <a:bodyPr wrap="none">
            <a:spAutoFit/>
          </a:bodyPr>
          <a:lstStyle/>
          <a:p>
            <a:pPr algn="ctr"/>
            <a:r>
              <a:rPr lang="pt-BR" sz="1400" dirty="0" err="1">
                <a:solidFill>
                  <a:srgbClr val="16365C"/>
                </a:solidFill>
                <a:latin typeface="Husqvarna Gothic" panose="00000800000000000000" pitchFamily="50" charset="0"/>
              </a:rPr>
              <a:t>Desbrozadora</a:t>
            </a:r>
            <a:endParaRPr lang="pt-BR" sz="1400" dirty="0">
              <a:solidFill>
                <a:srgbClr val="16365C"/>
              </a:solidFill>
              <a:latin typeface="Husqvarna Gothic" panose="00000800000000000000" pitchFamily="50" charset="0"/>
            </a:endParaRP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96546" y="5399638"/>
            <a:ext cx="1022923" cy="1465681"/>
          </a:xfrm>
          <a:prstGeom prst="rect">
            <a:avLst/>
          </a:prstGeom>
        </p:spPr>
      </p:pic>
      <p:sp>
        <p:nvSpPr>
          <p:cNvPr id="17" name="Rectangle 16"/>
          <p:cNvSpPr/>
          <p:nvPr/>
        </p:nvSpPr>
        <p:spPr>
          <a:xfrm>
            <a:off x="4072926" y="4811969"/>
            <a:ext cx="1037079" cy="307777"/>
          </a:xfrm>
          <a:prstGeom prst="rect">
            <a:avLst/>
          </a:prstGeom>
        </p:spPr>
        <p:txBody>
          <a:bodyPr wrap="none">
            <a:spAutoFit/>
          </a:bodyPr>
          <a:lstStyle/>
          <a:p>
            <a:pPr algn="ctr"/>
            <a:r>
              <a:rPr lang="pt-BR" sz="1400" dirty="0">
                <a:solidFill>
                  <a:srgbClr val="16365C"/>
                </a:solidFill>
                <a:latin typeface="Husqvarna Gothic" panose="00000800000000000000" pitchFamily="50" charset="0"/>
              </a:rPr>
              <a:t>Pulverizador</a:t>
            </a:r>
          </a:p>
        </p:txBody>
      </p:sp>
      <p:sp>
        <p:nvSpPr>
          <p:cNvPr id="12" name="Rectangle 11"/>
          <p:cNvSpPr/>
          <p:nvPr/>
        </p:nvSpPr>
        <p:spPr>
          <a:xfrm>
            <a:off x="3779912" y="2780928"/>
            <a:ext cx="4968552" cy="4040675"/>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1"/>
          <p:cNvSpPr>
            <a:spLocks noChangeArrowheads="1"/>
          </p:cNvSpPr>
          <p:nvPr/>
        </p:nvSpPr>
        <p:spPr bwMode="auto">
          <a:xfrm>
            <a:off x="21388" y="116632"/>
            <a:ext cx="5939768" cy="10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Narrow" panose="020B0606020202030204" pitchFamily="34" charset="0"/>
              </a:defRPr>
            </a:lvl1pPr>
            <a:lvl2pPr marL="742950" indent="-285750">
              <a:defRPr sz="1400" b="1">
                <a:solidFill>
                  <a:schemeClr val="tx1"/>
                </a:solidFill>
                <a:latin typeface="Arial Narrow" panose="020B0606020202030204" pitchFamily="34" charset="0"/>
              </a:defRPr>
            </a:lvl2pPr>
            <a:lvl3pPr marL="1143000" indent="-228600">
              <a:defRPr sz="1400" b="1">
                <a:solidFill>
                  <a:schemeClr val="tx1"/>
                </a:solidFill>
                <a:latin typeface="Arial Narrow" panose="020B0606020202030204" pitchFamily="34" charset="0"/>
              </a:defRPr>
            </a:lvl3pPr>
            <a:lvl4pPr marL="1600200" indent="-228600">
              <a:defRPr sz="1400" b="1">
                <a:solidFill>
                  <a:schemeClr val="tx1"/>
                </a:solidFill>
                <a:latin typeface="Arial Narrow" panose="020B0606020202030204" pitchFamily="34" charset="0"/>
              </a:defRPr>
            </a:lvl4pPr>
            <a:lvl5pPr marL="2057400" indent="-228600">
              <a:defRPr sz="14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4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4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4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400" b="1">
                <a:solidFill>
                  <a:schemeClr val="tx1"/>
                </a:solidFill>
                <a:latin typeface="Arial Narrow" panose="020B0606020202030204" pitchFamily="34" charset="0"/>
              </a:defRPr>
            </a:lvl9pPr>
          </a:lstStyle>
          <a:p>
            <a:r>
              <a:rPr lang="es-ES" altLang="en-US" sz="2954" dirty="0">
                <a:solidFill>
                  <a:srgbClr val="16365C"/>
                </a:solidFill>
                <a:latin typeface="Husqvarna Gothic" panose="00000800000000000000" pitchFamily="50" charset="0"/>
              </a:rPr>
              <a:t>Producción de alimentos</a:t>
            </a:r>
          </a:p>
          <a:p>
            <a:r>
              <a:rPr lang="es-ES" altLang="en-US" sz="2954" b="0" dirty="0">
                <a:solidFill>
                  <a:srgbClr val="16365C"/>
                </a:solidFill>
                <a:latin typeface="Husqvarna Gothic" panose="00000800000000000000" pitchFamily="50" charset="0"/>
              </a:rPr>
              <a:t>  Equipos actuales alto valor de inversión</a:t>
            </a:r>
            <a:endParaRPr lang="pt-BR" altLang="en-US" sz="2954" b="0" dirty="0">
              <a:solidFill>
                <a:srgbClr val="16365C"/>
              </a:solidFill>
              <a:latin typeface="Husqvarna Gothic" panose="00000800000000000000" pitchFamily="50" charset="0"/>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300" y="4466813"/>
            <a:ext cx="2354790" cy="2354790"/>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42403" y="3281250"/>
            <a:ext cx="2516512" cy="1684607"/>
          </a:xfrm>
          <a:prstGeom prst="rect">
            <a:avLst/>
          </a:prstGeom>
        </p:spPr>
      </p:pic>
    </p:spTree>
    <p:extLst>
      <p:ext uri="{BB962C8B-B14F-4D97-AF65-F5344CB8AC3E}">
        <p14:creationId xmlns:p14="http://schemas.microsoft.com/office/powerpoint/2010/main" val="338275734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74287" y="5356173"/>
            <a:ext cx="1762324" cy="1292132"/>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a:xfrm>
            <a:off x="465138" y="6512942"/>
            <a:ext cx="5486400" cy="123825"/>
          </a:xfrm>
        </p:spPr>
        <p:txBody>
          <a:bodyPr/>
          <a:lstStyle/>
          <a:p>
            <a:pPr>
              <a:defRPr/>
            </a:pPr>
            <a:r>
              <a:rPr lang="sv-SE"/>
              <a:t>HUSQVARNA GROUP CONFIDENTIAL</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714" y="1149540"/>
            <a:ext cx="1622626" cy="1622626"/>
          </a:xfrm>
          <a:prstGeom prst="rect">
            <a:avLst/>
          </a:prstGeom>
          <a:ln>
            <a:noFill/>
          </a:ln>
          <a:effectLst>
            <a:softEdge rad="112500"/>
          </a:effectLst>
        </p:spPr>
      </p:pic>
      <p:grpSp>
        <p:nvGrpSpPr>
          <p:cNvPr id="8" name="Group 7"/>
          <p:cNvGrpSpPr/>
          <p:nvPr/>
        </p:nvGrpSpPr>
        <p:grpSpPr>
          <a:xfrm>
            <a:off x="4730963" y="5618783"/>
            <a:ext cx="974449" cy="935486"/>
            <a:chOff x="6263586" y="4679022"/>
            <a:chExt cx="1821590" cy="1658059"/>
          </a:xfrm>
        </p:grpSpPr>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4207" y="5349178"/>
              <a:ext cx="1112952" cy="987903"/>
            </a:xfrm>
            <a:prstGeom prst="rect">
              <a:avLst/>
            </a:prstGeom>
          </p:spPr>
        </p:pic>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44493" flipH="1">
              <a:off x="6263586" y="4679022"/>
              <a:ext cx="1821590" cy="1588370"/>
            </a:xfrm>
            <a:prstGeom prst="rect">
              <a:avLst/>
            </a:prstGeom>
          </p:spPr>
        </p:pic>
      </p:grpSp>
      <p:sp>
        <p:nvSpPr>
          <p:cNvPr id="17" name="Rectangle 1"/>
          <p:cNvSpPr>
            <a:spLocks noChangeArrowheads="1"/>
          </p:cNvSpPr>
          <p:nvPr/>
        </p:nvSpPr>
        <p:spPr bwMode="auto">
          <a:xfrm>
            <a:off x="107504" y="0"/>
            <a:ext cx="3915303" cy="10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Narrow" panose="020B0606020202030204" pitchFamily="34" charset="0"/>
              </a:defRPr>
            </a:lvl1pPr>
            <a:lvl2pPr marL="742950" indent="-285750">
              <a:defRPr sz="1400" b="1">
                <a:solidFill>
                  <a:schemeClr val="tx1"/>
                </a:solidFill>
                <a:latin typeface="Arial Narrow" panose="020B0606020202030204" pitchFamily="34" charset="0"/>
              </a:defRPr>
            </a:lvl2pPr>
            <a:lvl3pPr marL="1143000" indent="-228600">
              <a:defRPr sz="1400" b="1">
                <a:solidFill>
                  <a:schemeClr val="tx1"/>
                </a:solidFill>
                <a:latin typeface="Arial Narrow" panose="020B0606020202030204" pitchFamily="34" charset="0"/>
              </a:defRPr>
            </a:lvl3pPr>
            <a:lvl4pPr marL="1600200" indent="-228600">
              <a:defRPr sz="1400" b="1">
                <a:solidFill>
                  <a:schemeClr val="tx1"/>
                </a:solidFill>
                <a:latin typeface="Arial Narrow" panose="020B0606020202030204" pitchFamily="34" charset="0"/>
              </a:defRPr>
            </a:lvl4pPr>
            <a:lvl5pPr marL="2057400" indent="-228600">
              <a:defRPr sz="1400" b="1">
                <a:solidFill>
                  <a:schemeClr val="tx1"/>
                </a:solidFill>
                <a:latin typeface="Arial Narrow" panose="020B0606020202030204" pitchFamily="34" charset="0"/>
              </a:defRPr>
            </a:lvl5pPr>
            <a:lvl6pPr marL="2514600" indent="-228600" eaLnBrk="0" fontAlgn="base" hangingPunct="0">
              <a:spcBef>
                <a:spcPct val="0"/>
              </a:spcBef>
              <a:spcAft>
                <a:spcPct val="0"/>
              </a:spcAft>
              <a:defRPr sz="1400" b="1">
                <a:solidFill>
                  <a:schemeClr val="tx1"/>
                </a:solidFill>
                <a:latin typeface="Arial Narrow" panose="020B0606020202030204" pitchFamily="34" charset="0"/>
              </a:defRPr>
            </a:lvl6pPr>
            <a:lvl7pPr marL="2971800" indent="-228600" eaLnBrk="0" fontAlgn="base" hangingPunct="0">
              <a:spcBef>
                <a:spcPct val="0"/>
              </a:spcBef>
              <a:spcAft>
                <a:spcPct val="0"/>
              </a:spcAft>
              <a:defRPr sz="1400" b="1">
                <a:solidFill>
                  <a:schemeClr val="tx1"/>
                </a:solidFill>
                <a:latin typeface="Arial Narrow" panose="020B0606020202030204" pitchFamily="34" charset="0"/>
              </a:defRPr>
            </a:lvl7pPr>
            <a:lvl8pPr marL="3429000" indent="-228600" eaLnBrk="0" fontAlgn="base" hangingPunct="0">
              <a:spcBef>
                <a:spcPct val="0"/>
              </a:spcBef>
              <a:spcAft>
                <a:spcPct val="0"/>
              </a:spcAft>
              <a:defRPr sz="1400" b="1">
                <a:solidFill>
                  <a:schemeClr val="tx1"/>
                </a:solidFill>
                <a:latin typeface="Arial Narrow" panose="020B0606020202030204" pitchFamily="34" charset="0"/>
              </a:defRPr>
            </a:lvl8pPr>
            <a:lvl9pPr marL="3886200" indent="-228600" eaLnBrk="0" fontAlgn="base" hangingPunct="0">
              <a:spcBef>
                <a:spcPct val="0"/>
              </a:spcBef>
              <a:spcAft>
                <a:spcPct val="0"/>
              </a:spcAft>
              <a:defRPr sz="1400" b="1">
                <a:solidFill>
                  <a:schemeClr val="tx1"/>
                </a:solidFill>
                <a:latin typeface="Arial Narrow" panose="020B0606020202030204" pitchFamily="34" charset="0"/>
              </a:defRPr>
            </a:lvl9pPr>
          </a:lstStyle>
          <a:p>
            <a:r>
              <a:rPr lang="es-ES" altLang="en-US" sz="2954" dirty="0">
                <a:solidFill>
                  <a:srgbClr val="16365C"/>
                </a:solidFill>
                <a:latin typeface="Husqvarna Gothic" panose="00000800000000000000" pitchFamily="50" charset="0"/>
              </a:rPr>
              <a:t>Producción de alimentos</a:t>
            </a:r>
          </a:p>
          <a:p>
            <a:r>
              <a:rPr lang="es-ES" altLang="en-US" sz="2954" dirty="0">
                <a:solidFill>
                  <a:srgbClr val="16365C"/>
                </a:solidFill>
                <a:latin typeface="Husqvarna Gothic" panose="00000800000000000000" pitchFamily="50" charset="0"/>
              </a:rPr>
              <a:t>  </a:t>
            </a:r>
            <a:r>
              <a:rPr lang="es-ES" altLang="en-US" sz="2954" b="0" dirty="0">
                <a:solidFill>
                  <a:srgbClr val="16365C"/>
                </a:solidFill>
                <a:latin typeface="Husqvarna Gothic" panose="00000800000000000000" pitchFamily="50" charset="0"/>
              </a:rPr>
              <a:t>Husqvarna campo</a:t>
            </a:r>
            <a:endParaRPr lang="pt-BR" altLang="en-US" sz="2954" b="0" dirty="0">
              <a:solidFill>
                <a:srgbClr val="16365C"/>
              </a:solidFill>
              <a:latin typeface="Husqvarna Gothic" panose="00000800000000000000" pitchFamily="50" charset="0"/>
            </a:endParaRPr>
          </a:p>
        </p:txBody>
      </p:sp>
      <p:sp>
        <p:nvSpPr>
          <p:cNvPr id="24" name="Rectangle 23"/>
          <p:cNvSpPr/>
          <p:nvPr/>
        </p:nvSpPr>
        <p:spPr>
          <a:xfrm>
            <a:off x="1866966" y="1588308"/>
            <a:ext cx="2664296" cy="369332"/>
          </a:xfrm>
          <a:prstGeom prst="rect">
            <a:avLst/>
          </a:prstGeom>
        </p:spPr>
        <p:txBody>
          <a:bodyPr wrap="square">
            <a:spAutoFit/>
          </a:bodyPr>
          <a:lstStyle/>
          <a:p>
            <a:r>
              <a:rPr lang="pt-BR" altLang="en-US" dirty="0" err="1">
                <a:solidFill>
                  <a:schemeClr val="tx1">
                    <a:lumMod val="95000"/>
                    <a:lumOff val="5000"/>
                  </a:schemeClr>
                </a:solidFill>
                <a:latin typeface="Husqvarna Gothic Light" panose="00000800000000000000" pitchFamily="50" charset="0"/>
              </a:rPr>
              <a:t>Descompactación</a:t>
            </a:r>
            <a:r>
              <a:rPr lang="pt-BR" altLang="en-US" dirty="0">
                <a:solidFill>
                  <a:schemeClr val="tx1">
                    <a:lumMod val="95000"/>
                    <a:lumOff val="5000"/>
                  </a:schemeClr>
                </a:solidFill>
                <a:latin typeface="Husqvarna Gothic Light" panose="00000800000000000000" pitchFamily="50" charset="0"/>
              </a:rPr>
              <a:t> de </a:t>
            </a:r>
            <a:r>
              <a:rPr lang="pt-BR" altLang="en-US" dirty="0" err="1">
                <a:solidFill>
                  <a:schemeClr val="tx1">
                    <a:lumMod val="95000"/>
                    <a:lumOff val="5000"/>
                  </a:schemeClr>
                </a:solidFill>
                <a:latin typeface="Husqvarna Gothic Light" panose="00000800000000000000" pitchFamily="50" charset="0"/>
              </a:rPr>
              <a:t>suelo</a:t>
            </a:r>
            <a:endParaRPr lang="pt-BR" altLang="en-US" dirty="0">
              <a:solidFill>
                <a:schemeClr val="tx1">
                  <a:lumMod val="95000"/>
                  <a:lumOff val="5000"/>
                </a:schemeClr>
              </a:solidFill>
              <a:latin typeface="Husqvarna Gothic Light" panose="00000800000000000000" pitchFamily="50" charset="0"/>
            </a:endParaRPr>
          </a:p>
        </p:txBody>
      </p:sp>
      <p:grpSp>
        <p:nvGrpSpPr>
          <p:cNvPr id="7" name="Group 6"/>
          <p:cNvGrpSpPr/>
          <p:nvPr/>
        </p:nvGrpSpPr>
        <p:grpSpPr>
          <a:xfrm>
            <a:off x="827584" y="2690059"/>
            <a:ext cx="2863832" cy="1326891"/>
            <a:chOff x="1353739" y="2841549"/>
            <a:chExt cx="2863832" cy="1326891"/>
          </a:xfrm>
        </p:grpSpPr>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53739" y="2841549"/>
              <a:ext cx="1802138" cy="1326891"/>
            </a:xfrm>
            <a:prstGeom prst="rect">
              <a:avLst/>
            </a:prstGeom>
            <a:ln>
              <a:noFill/>
            </a:ln>
            <a:effectLst>
              <a:softEdge rad="112500"/>
            </a:effectLst>
          </p:spPr>
        </p:pic>
        <p:grpSp>
          <p:nvGrpSpPr>
            <p:cNvPr id="20" name="Group 19"/>
            <p:cNvGrpSpPr/>
            <p:nvPr/>
          </p:nvGrpSpPr>
          <p:grpSpPr>
            <a:xfrm rot="507447" flipH="1">
              <a:off x="1464772" y="3031377"/>
              <a:ext cx="1130364" cy="728209"/>
              <a:chOff x="1547664" y="2332794"/>
              <a:chExt cx="2886053" cy="2165546"/>
            </a:xfrm>
          </p:grpSpPr>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449968" flipH="1">
                <a:off x="3368964" y="3477687"/>
                <a:ext cx="549091" cy="787165"/>
              </a:xfrm>
              <a:prstGeom prst="rect">
                <a:avLst/>
              </a:prstGeom>
            </p:spPr>
          </p:pic>
          <p:pic>
            <p:nvPicPr>
              <p:cNvPr id="18" name="Picture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47664" y="2332794"/>
                <a:ext cx="2886053" cy="2165546"/>
              </a:xfrm>
              <a:prstGeom prst="rect">
                <a:avLst/>
              </a:prstGeom>
            </p:spPr>
          </p:pic>
        </p:grpSp>
        <p:sp>
          <p:nvSpPr>
            <p:cNvPr id="25" name="Rectangle 24"/>
            <p:cNvSpPr/>
            <p:nvPr/>
          </p:nvSpPr>
          <p:spPr>
            <a:xfrm>
              <a:off x="3313679" y="3275981"/>
              <a:ext cx="903892" cy="369332"/>
            </a:xfrm>
            <a:prstGeom prst="rect">
              <a:avLst/>
            </a:prstGeom>
          </p:spPr>
          <p:txBody>
            <a:bodyPr wrap="square">
              <a:spAutoFit/>
            </a:bodyPr>
            <a:lstStyle/>
            <a:p>
              <a:r>
                <a:rPr lang="pt-BR" altLang="en-US" dirty="0">
                  <a:solidFill>
                    <a:schemeClr val="tx1">
                      <a:lumMod val="95000"/>
                      <a:lumOff val="5000"/>
                    </a:schemeClr>
                  </a:solidFill>
                  <a:latin typeface="Husqvarna Gothic Light" panose="00000800000000000000" pitchFamily="50" charset="0"/>
                </a:rPr>
                <a:t>Plantio</a:t>
              </a:r>
            </a:p>
          </p:txBody>
        </p:sp>
      </p:grpSp>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60340" y="4100287"/>
            <a:ext cx="1617888" cy="1426222"/>
          </a:xfrm>
          <a:prstGeom prst="rect">
            <a:avLst/>
          </a:prstGeom>
          <a:ln>
            <a:noFill/>
          </a:ln>
          <a:effectLst>
            <a:outerShdw blurRad="292100" dist="139700" dir="2700000" algn="tl" rotWithShape="0">
              <a:srgbClr val="333333">
                <a:alpha val="65000"/>
              </a:srgbClr>
            </a:outerShdw>
          </a:effectLst>
        </p:spPr>
      </p:pic>
      <p:sp>
        <p:nvSpPr>
          <p:cNvPr id="27" name="Rectangle 26"/>
          <p:cNvSpPr/>
          <p:nvPr/>
        </p:nvSpPr>
        <p:spPr>
          <a:xfrm>
            <a:off x="3699867" y="4527233"/>
            <a:ext cx="1031096" cy="369332"/>
          </a:xfrm>
          <a:prstGeom prst="rect">
            <a:avLst/>
          </a:prstGeom>
        </p:spPr>
        <p:txBody>
          <a:bodyPr wrap="square">
            <a:spAutoFit/>
          </a:bodyPr>
          <a:lstStyle/>
          <a:p>
            <a:r>
              <a:rPr lang="pt-BR" altLang="en-US" dirty="0" err="1">
                <a:solidFill>
                  <a:schemeClr val="tx1">
                    <a:lumMod val="95000"/>
                    <a:lumOff val="5000"/>
                  </a:schemeClr>
                </a:solidFill>
                <a:latin typeface="Husqvarna Gothic Light" panose="00000800000000000000" pitchFamily="50" charset="0"/>
              </a:rPr>
              <a:t>Limpieza</a:t>
            </a:r>
            <a:r>
              <a:rPr lang="pt-BR" altLang="en-US" dirty="0">
                <a:solidFill>
                  <a:schemeClr val="tx1">
                    <a:lumMod val="95000"/>
                    <a:lumOff val="5000"/>
                  </a:schemeClr>
                </a:solidFill>
                <a:latin typeface="Husqvarna Gothic Light" panose="00000800000000000000" pitchFamily="50" charset="0"/>
              </a:rPr>
              <a:t> </a:t>
            </a:r>
          </a:p>
        </p:txBody>
      </p:sp>
      <p:sp>
        <p:nvSpPr>
          <p:cNvPr id="29" name="Rectangle 28"/>
          <p:cNvSpPr/>
          <p:nvPr/>
        </p:nvSpPr>
        <p:spPr>
          <a:xfrm>
            <a:off x="6117122" y="5890208"/>
            <a:ext cx="1031096" cy="369332"/>
          </a:xfrm>
          <a:prstGeom prst="rect">
            <a:avLst/>
          </a:prstGeom>
        </p:spPr>
        <p:txBody>
          <a:bodyPr wrap="square">
            <a:spAutoFit/>
          </a:bodyPr>
          <a:lstStyle/>
          <a:p>
            <a:r>
              <a:rPr lang="pt-BR" altLang="en-US" dirty="0" err="1">
                <a:solidFill>
                  <a:schemeClr val="tx1">
                    <a:lumMod val="95000"/>
                    <a:lumOff val="5000"/>
                  </a:schemeClr>
                </a:solidFill>
                <a:latin typeface="Husqvarna Gothic Light" panose="00000800000000000000" pitchFamily="50" charset="0"/>
              </a:rPr>
              <a:t>Cosecha</a:t>
            </a:r>
            <a:r>
              <a:rPr lang="pt-BR" altLang="en-US" dirty="0">
                <a:solidFill>
                  <a:schemeClr val="tx1">
                    <a:lumMod val="95000"/>
                    <a:lumOff val="5000"/>
                  </a:schemeClr>
                </a:solidFill>
                <a:latin typeface="Husqvarna Gothic Light" panose="00000800000000000000" pitchFamily="50" charset="0"/>
              </a:rPr>
              <a:t>  </a:t>
            </a:r>
          </a:p>
        </p:txBody>
      </p:sp>
      <p:pic>
        <p:nvPicPr>
          <p:cNvPr id="32" name="Picture 3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08104" y="2060848"/>
            <a:ext cx="2592288" cy="2592288"/>
          </a:xfrm>
          <a:prstGeom prst="rect">
            <a:avLst/>
          </a:prstGeom>
        </p:spPr>
      </p:pic>
    </p:spTree>
    <p:extLst>
      <p:ext uri="{BB962C8B-B14F-4D97-AF65-F5344CB8AC3E}">
        <p14:creationId xmlns:p14="http://schemas.microsoft.com/office/powerpoint/2010/main" val="244660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65138" y="6512942"/>
            <a:ext cx="5486400" cy="123825"/>
          </a:xfrm>
        </p:spPr>
        <p:txBody>
          <a:bodyPr/>
          <a:lstStyle/>
          <a:p>
            <a:pPr>
              <a:defRPr/>
            </a:pPr>
            <a:r>
              <a:rPr lang="sv-SE"/>
              <a:t>HUSQVARNA GROUP CONFIDENTIAL</a:t>
            </a:r>
          </a:p>
        </p:txBody>
      </p:sp>
      <p:sp>
        <p:nvSpPr>
          <p:cNvPr id="6" name="Title 1"/>
          <p:cNvSpPr>
            <a:spLocks noGrp="1"/>
          </p:cNvSpPr>
          <p:nvPr>
            <p:ph type="title"/>
          </p:nvPr>
        </p:nvSpPr>
        <p:spPr>
          <a:xfrm>
            <a:off x="251520" y="161007"/>
            <a:ext cx="7351712" cy="747713"/>
          </a:xfrm>
        </p:spPr>
        <p:txBody>
          <a:bodyPr/>
          <a:lstStyle/>
          <a:p>
            <a:r>
              <a:rPr lang="pt-BR" dirty="0">
                <a:latin typeface="Husqvarna Gothic" panose="00000800000000000000" pitchFamily="50" charset="0"/>
              </a:rPr>
              <a:t>MOTOCULTIVADORES</a:t>
            </a:r>
          </a:p>
        </p:txBody>
      </p:sp>
      <p:graphicFrame>
        <p:nvGraphicFramePr>
          <p:cNvPr id="3" name="Tabela 2"/>
          <p:cNvGraphicFramePr>
            <a:graphicFrameLocks noGrp="1"/>
          </p:cNvGraphicFramePr>
          <p:nvPr>
            <p:extLst>
              <p:ext uri="{D42A27DB-BD31-4B8C-83A1-F6EECF244321}">
                <p14:modId xmlns:p14="http://schemas.microsoft.com/office/powerpoint/2010/main" val="3487508636"/>
              </p:ext>
            </p:extLst>
          </p:nvPr>
        </p:nvGraphicFramePr>
        <p:xfrm>
          <a:off x="251520" y="2589829"/>
          <a:ext cx="8675686" cy="4686924"/>
        </p:xfrm>
        <a:graphic>
          <a:graphicData uri="http://schemas.openxmlformats.org/drawingml/2006/table">
            <a:tbl>
              <a:tblPr/>
              <a:tblGrid>
                <a:gridCol w="2460270">
                  <a:extLst>
                    <a:ext uri="{9D8B030D-6E8A-4147-A177-3AD203B41FA5}">
                      <a16:colId xmlns="" xmlns:a16="http://schemas.microsoft.com/office/drawing/2014/main" val="20000"/>
                    </a:ext>
                  </a:extLst>
                </a:gridCol>
                <a:gridCol w="1553854">
                  <a:extLst>
                    <a:ext uri="{9D8B030D-6E8A-4147-A177-3AD203B41FA5}">
                      <a16:colId xmlns="" xmlns:a16="http://schemas.microsoft.com/office/drawing/2014/main" val="20001"/>
                    </a:ext>
                  </a:extLst>
                </a:gridCol>
                <a:gridCol w="1553854">
                  <a:extLst>
                    <a:ext uri="{9D8B030D-6E8A-4147-A177-3AD203B41FA5}">
                      <a16:colId xmlns="" xmlns:a16="http://schemas.microsoft.com/office/drawing/2014/main" val="20002"/>
                    </a:ext>
                  </a:extLst>
                </a:gridCol>
                <a:gridCol w="1553854">
                  <a:extLst>
                    <a:ext uri="{9D8B030D-6E8A-4147-A177-3AD203B41FA5}">
                      <a16:colId xmlns="" xmlns:a16="http://schemas.microsoft.com/office/drawing/2014/main" val="20003"/>
                    </a:ext>
                  </a:extLst>
                </a:gridCol>
                <a:gridCol w="1553854">
                  <a:extLst>
                    <a:ext uri="{9D8B030D-6E8A-4147-A177-3AD203B41FA5}">
                      <a16:colId xmlns="" xmlns:a16="http://schemas.microsoft.com/office/drawing/2014/main" val="20004"/>
                    </a:ext>
                  </a:extLst>
                </a:gridCol>
              </a:tblGrid>
              <a:tr h="445153">
                <a:tc>
                  <a:txBody>
                    <a:bodyPr/>
                    <a:lstStyle/>
                    <a:p>
                      <a:pPr algn="l" fontAlgn="ctr"/>
                      <a:r>
                        <a:rPr lang="pt-BR" sz="1200" b="1" i="0" u="none" strike="noStrike" dirty="0" err="1">
                          <a:solidFill>
                            <a:srgbClr val="FFFFFF"/>
                          </a:solidFill>
                          <a:effectLst/>
                          <a:latin typeface="Husqvarna Gothic" panose="00000800000000000000" pitchFamily="50" charset="0"/>
                        </a:rPr>
                        <a:t>Especificaciones</a:t>
                      </a:r>
                      <a:r>
                        <a:rPr lang="pt-BR" sz="1200" b="1" i="0" u="none" strike="noStrike" dirty="0">
                          <a:solidFill>
                            <a:srgbClr val="FFFFFF"/>
                          </a:solidFill>
                          <a:effectLst/>
                          <a:latin typeface="Husqvarna Gothic" panose="00000800000000000000" pitchFamily="50" charset="0"/>
                        </a:rPr>
                        <a:t> </a:t>
                      </a:r>
                      <a:r>
                        <a:rPr lang="pt-BR" sz="1200" b="1" i="0" u="none" strike="noStrike" dirty="0" err="1">
                          <a:solidFill>
                            <a:srgbClr val="FFFFFF"/>
                          </a:solidFill>
                          <a:effectLst/>
                          <a:latin typeface="Husqvarna Gothic" panose="00000800000000000000" pitchFamily="50" charset="0"/>
                        </a:rPr>
                        <a:t>del</a:t>
                      </a:r>
                      <a:r>
                        <a:rPr lang="pt-BR" sz="1200" b="1" i="0" u="none" strike="noStrike" dirty="0">
                          <a:solidFill>
                            <a:srgbClr val="FFFFFF"/>
                          </a:solidFill>
                          <a:effectLst/>
                          <a:latin typeface="Husqvarna Gothic" panose="00000800000000000000" pitchFamily="50" charset="0"/>
                        </a:rPr>
                        <a:t> motor</a:t>
                      </a:r>
                    </a:p>
                  </a:txBody>
                  <a:tcPr marL="77377"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808080"/>
                    </a:solidFill>
                  </a:tcPr>
                </a:tc>
                <a:tc>
                  <a:txBody>
                    <a:bodyPr/>
                    <a:lstStyle/>
                    <a:p>
                      <a:pPr algn="ctr" fontAlgn="ctr"/>
                      <a:r>
                        <a:rPr lang="pt-BR" sz="1200" b="1" i="0" u="none" strike="noStrike" dirty="0" smtClean="0">
                          <a:effectLst/>
                          <a:latin typeface="Husqvarna Gothic" panose="00000800000000000000" pitchFamily="50" charset="0"/>
                        </a:rPr>
                        <a:t>TR430D / TR530</a:t>
                      </a:r>
                      <a:endParaRPr lang="pt-BR" sz="1200" b="1" i="0" u="none" strike="noStrike" dirty="0">
                        <a:effectLst/>
                        <a:latin typeface="Husqvarna Gothic" panose="00000800000000000000" pitchFamily="50"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pt-BR" sz="1200" b="1" i="0" u="none" strike="noStrike" dirty="0">
                          <a:effectLst/>
                          <a:latin typeface="Husqvarna Gothic" panose="00000800000000000000" pitchFamily="50" charset="0"/>
                        </a:rPr>
                        <a:t>TF230</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pt-BR" sz="1200" b="1" i="0" u="none" strike="noStrike">
                          <a:effectLst/>
                          <a:latin typeface="Husqvarna Gothic" panose="00000800000000000000" pitchFamily="50" charset="0"/>
                        </a:rPr>
                        <a:t>TF338</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pt-BR" sz="1200" b="1" i="0" u="none" strike="noStrike">
                          <a:effectLst/>
                          <a:latin typeface="Husqvarna Gothic" panose="00000800000000000000" pitchFamily="50" charset="0"/>
                        </a:rPr>
                        <a:t>TF545D</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362654">
                <a:tc>
                  <a:txBody>
                    <a:bodyPr/>
                    <a:lstStyle/>
                    <a:p>
                      <a:pPr algn="l" fontAlgn="ctr"/>
                      <a:r>
                        <a:rPr lang="pt-BR" sz="1200" b="0" i="0" u="none" strike="noStrike" dirty="0">
                          <a:effectLst/>
                          <a:latin typeface="Husqvarna Gothic" panose="00000800000000000000" pitchFamily="50" charset="0"/>
                        </a:rPr>
                        <a:t>Fabricante </a:t>
                      </a:r>
                      <a:r>
                        <a:rPr lang="pt-BR" sz="1200" b="0" i="0" u="none" strike="noStrike" dirty="0" err="1">
                          <a:effectLst/>
                          <a:latin typeface="Husqvarna Gothic" panose="00000800000000000000" pitchFamily="50" charset="0"/>
                        </a:rPr>
                        <a:t>del</a:t>
                      </a:r>
                      <a:r>
                        <a:rPr lang="pt-BR" sz="1200" b="0" i="0" u="none" strike="noStrike" dirty="0">
                          <a:effectLst/>
                          <a:latin typeface="Husqvarna Gothic" panose="00000800000000000000" pitchFamily="50" charset="0"/>
                        </a:rPr>
                        <a:t> motor</a:t>
                      </a:r>
                    </a:p>
                  </a:txBody>
                  <a:tcPr marL="77377"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pt-BR" sz="1200" b="0" i="0" u="none" strike="noStrike" dirty="0" err="1" smtClean="0">
                          <a:effectLst/>
                          <a:latin typeface="Husqvarna Gothic" panose="00000800000000000000" pitchFamily="50" charset="0"/>
                        </a:rPr>
                        <a:t>Subaru</a:t>
                      </a:r>
                      <a:r>
                        <a:rPr lang="pt-BR" sz="1200" b="0" i="0" u="none" strike="noStrike" dirty="0" smtClean="0">
                          <a:effectLst/>
                          <a:latin typeface="Husqvarna Gothic" panose="00000800000000000000" pitchFamily="50" charset="0"/>
                        </a:rPr>
                        <a:t> EX17/EX21</a:t>
                      </a:r>
                      <a:endParaRPr lang="pt-BR" sz="1200" b="0" i="0" u="none" strike="noStrike" dirty="0">
                        <a:effectLst/>
                        <a:latin typeface="Husqvarna Gothic" panose="00000800000000000000" pitchFamily="50"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1200" b="0" i="0" u="none" strike="noStrike" dirty="0">
                          <a:effectLst/>
                          <a:latin typeface="Husqvarna Gothic" panose="00000800000000000000" pitchFamily="50" charset="0"/>
                        </a:rPr>
                        <a:t>Husqvarna</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algn="ctr" fontAlgn="ctr"/>
                      <a:r>
                        <a:rPr lang="pt-BR" sz="1200" b="0" i="0" u="none" strike="noStrike" dirty="0">
                          <a:effectLst/>
                          <a:latin typeface="Husqvarna Gothic" panose="00000800000000000000" pitchFamily="50" charset="0"/>
                        </a:rPr>
                        <a:t>Husqvarna</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algn="ctr" fontAlgn="ctr"/>
                      <a:r>
                        <a:rPr lang="pt-BR" sz="1200" b="0" i="0" u="none" strike="noStrike" dirty="0">
                          <a:effectLst/>
                          <a:latin typeface="Husqvarna Gothic" panose="00000800000000000000" pitchFamily="50" charset="0"/>
                        </a:rPr>
                        <a:t>Husqvarna</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1"/>
                  </a:ext>
                </a:extLst>
              </a:tr>
              <a:tr h="351214">
                <a:tc>
                  <a:txBody>
                    <a:bodyPr/>
                    <a:lstStyle/>
                    <a:p>
                      <a:pPr algn="l" fontAlgn="ctr"/>
                      <a:r>
                        <a:rPr lang="pt-BR" sz="1200" b="0" i="0" u="none" strike="noStrike" dirty="0" err="1">
                          <a:effectLst/>
                          <a:latin typeface="Husqvarna Gothic" panose="00000800000000000000" pitchFamily="50" charset="0"/>
                        </a:rPr>
                        <a:t>Recomendación</a:t>
                      </a:r>
                      <a:r>
                        <a:rPr lang="pt-BR" sz="1200" b="0" i="0" u="none" strike="noStrike" dirty="0">
                          <a:effectLst/>
                          <a:latin typeface="Husqvarna Gothic" panose="00000800000000000000" pitchFamily="50" charset="0"/>
                        </a:rPr>
                        <a:t> de área</a:t>
                      </a:r>
                    </a:p>
                  </a:txBody>
                  <a:tcPr marL="77377"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pt-BR" sz="1200" b="0" i="0" u="none" strike="noStrike" dirty="0">
                          <a:effectLst/>
                          <a:latin typeface="Husqvarna Gothic" panose="00000800000000000000" pitchFamily="50" charset="0"/>
                        </a:rPr>
                        <a:t>Aviários</a:t>
                      </a:r>
                      <a:r>
                        <a:rPr lang="pt-BR" sz="1200" b="0" i="0" u="none" strike="noStrike" baseline="0" dirty="0">
                          <a:effectLst/>
                          <a:latin typeface="Husqvarna Gothic" panose="00000800000000000000" pitchFamily="50" charset="0"/>
                        </a:rPr>
                        <a:t> </a:t>
                      </a:r>
                    </a:p>
                    <a:p>
                      <a:pPr algn="ctr" fontAlgn="ctr"/>
                      <a:r>
                        <a:rPr lang="pt-BR" sz="1200" b="0" i="0" u="none" strike="noStrike" baseline="0" dirty="0">
                          <a:effectLst/>
                          <a:latin typeface="Husqvarna Gothic" panose="00000800000000000000" pitchFamily="50" charset="0"/>
                        </a:rPr>
                        <a:t>4 núcleos</a:t>
                      </a:r>
                    </a:p>
                    <a:p>
                      <a:pPr algn="ctr" fontAlgn="ctr"/>
                      <a:r>
                        <a:rPr lang="pt-BR" sz="1200" b="0" i="0" u="none" strike="noStrike" baseline="0" dirty="0">
                          <a:effectLst/>
                          <a:latin typeface="Husqvarna Gothic" panose="00000800000000000000" pitchFamily="50" charset="0"/>
                        </a:rPr>
                        <a:t>1200 m2 por núcleo  </a:t>
                      </a:r>
                    </a:p>
                    <a:p>
                      <a:pPr algn="ctr" fontAlgn="ctr"/>
                      <a:r>
                        <a:rPr lang="pt-BR" sz="1200" b="0" i="0" u="none" strike="noStrike" dirty="0">
                          <a:effectLst/>
                          <a:latin typeface="Husqvarna Gothic" panose="00000800000000000000" pitchFamily="50" charset="0"/>
                        </a:rPr>
                        <a:t> </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1200" b="0" i="0" u="none" strike="noStrike" dirty="0" err="1">
                          <a:effectLst/>
                          <a:latin typeface="Husqvarna Gothic" panose="00000800000000000000" pitchFamily="50" charset="0"/>
                        </a:rPr>
                        <a:t>Descompactación</a:t>
                      </a:r>
                      <a:r>
                        <a:rPr lang="pt-BR" sz="1200" b="0" i="0" u="none" strike="noStrike" dirty="0">
                          <a:effectLst/>
                          <a:latin typeface="Husqvarna Gothic" panose="00000800000000000000" pitchFamily="50" charset="0"/>
                        </a:rPr>
                        <a:t> de </a:t>
                      </a:r>
                      <a:r>
                        <a:rPr lang="pt-BR" sz="1200" b="0" i="0" u="none" strike="noStrike" dirty="0" err="1">
                          <a:effectLst/>
                          <a:latin typeface="Husqvarna Gothic" panose="00000800000000000000" pitchFamily="50" charset="0"/>
                        </a:rPr>
                        <a:t>suelo</a:t>
                      </a:r>
                      <a:endParaRPr lang="pt-BR" sz="1200" b="0" i="0" u="none" strike="noStrike" dirty="0">
                        <a:effectLst/>
                        <a:latin typeface="Husqvarna Gothic" panose="00000800000000000000" pitchFamily="50" charset="0"/>
                      </a:endParaRPr>
                    </a:p>
                    <a:p>
                      <a:pPr algn="ctr" fontAlgn="ctr"/>
                      <a:r>
                        <a:rPr lang="pt-BR" sz="1200" b="0" i="0" u="none" strike="noStrike" baseline="0" dirty="0">
                          <a:effectLst/>
                          <a:latin typeface="Husqvarna Gothic" panose="00000800000000000000" pitchFamily="50" charset="0"/>
                        </a:rPr>
                        <a:t>4000 m2</a:t>
                      </a:r>
                      <a:endParaRPr lang="pt-BR" sz="1200" b="0" i="0" u="none" strike="noStrike" dirty="0">
                        <a:effectLst/>
                        <a:latin typeface="Husqvarna Gothic" panose="00000800000000000000" pitchFamily="50"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t-BR" sz="1200" b="0" i="0" u="none" strike="noStrike" dirty="0">
                        <a:effectLst/>
                        <a:latin typeface="Husqvarna Gothic" panose="00000800000000000000" pitchFamily="50"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i="0" u="none" strike="noStrike" dirty="0" err="1">
                          <a:effectLst/>
                          <a:latin typeface="Husqvarna Gothic" panose="00000800000000000000" pitchFamily="50" charset="0"/>
                        </a:rPr>
                        <a:t>Descompactación</a:t>
                      </a:r>
                      <a:r>
                        <a:rPr lang="pt-BR" sz="1200" b="0" i="0" u="none" strike="noStrike" dirty="0">
                          <a:effectLst/>
                          <a:latin typeface="Husqvarna Gothic" panose="00000800000000000000" pitchFamily="50" charset="0"/>
                        </a:rPr>
                        <a:t> de </a:t>
                      </a:r>
                      <a:r>
                        <a:rPr lang="pt-BR" sz="1200" b="0" i="0" u="none" strike="noStrike" dirty="0" err="1">
                          <a:effectLst/>
                          <a:latin typeface="Husqvarna Gothic" panose="00000800000000000000" pitchFamily="50" charset="0"/>
                        </a:rPr>
                        <a:t>suelo</a:t>
                      </a:r>
                      <a:endParaRPr lang="pt-BR" sz="1200" b="0" i="0" u="none" strike="noStrike" dirty="0">
                        <a:effectLst/>
                        <a:latin typeface="Husqvarna Gothic" panose="00000800000000000000" pitchFamily="50"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i="0" u="none" strike="noStrike" baseline="0" dirty="0">
                          <a:effectLst/>
                          <a:latin typeface="Husqvarna Gothic" panose="00000800000000000000" pitchFamily="50" charset="0"/>
                        </a:rPr>
                        <a:t>6000 m2</a:t>
                      </a:r>
                      <a:endParaRPr lang="pt-BR" sz="1200" b="0" i="0" u="none" strike="noStrike" dirty="0">
                        <a:effectLst/>
                        <a:latin typeface="Husqvarna Gothic" panose="00000800000000000000" pitchFamily="50" charset="0"/>
                      </a:endParaRPr>
                    </a:p>
                    <a:p>
                      <a:pPr algn="ctr" fontAlgn="ctr"/>
                      <a:endParaRPr lang="pt-BR" sz="1200" b="0" i="0" u="none" strike="noStrike" dirty="0">
                        <a:effectLst/>
                        <a:latin typeface="Husqvarna Gothic" panose="00000800000000000000" pitchFamily="50"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t-BR" sz="1200" b="0" i="0" u="none" strike="noStrike" dirty="0">
                        <a:effectLst/>
                        <a:latin typeface="Husqvarna Gothic" panose="00000800000000000000" pitchFamily="50"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i="0" u="none" strike="noStrike" dirty="0" err="1">
                          <a:effectLst/>
                          <a:latin typeface="Husqvarna Gothic" panose="00000800000000000000" pitchFamily="50" charset="0"/>
                        </a:rPr>
                        <a:t>Descompactación</a:t>
                      </a:r>
                      <a:r>
                        <a:rPr lang="pt-BR" sz="1200" b="0" i="0" u="none" strike="noStrike" dirty="0">
                          <a:effectLst/>
                          <a:latin typeface="Husqvarna Gothic" panose="00000800000000000000" pitchFamily="50" charset="0"/>
                        </a:rPr>
                        <a:t> de </a:t>
                      </a:r>
                      <a:r>
                        <a:rPr lang="pt-BR" sz="1200" b="0" i="0" u="none" strike="noStrike" dirty="0" err="1">
                          <a:effectLst/>
                          <a:latin typeface="Husqvarna Gothic" panose="00000800000000000000" pitchFamily="50" charset="0"/>
                        </a:rPr>
                        <a:t>suelo</a:t>
                      </a:r>
                      <a:endParaRPr lang="pt-BR" sz="1200" b="0" i="0" u="none" strike="noStrike" dirty="0">
                        <a:effectLst/>
                        <a:latin typeface="Husqvarna Gothic" panose="00000800000000000000" pitchFamily="50"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i="0" u="none" strike="noStrike" baseline="0" dirty="0">
                          <a:effectLst/>
                          <a:latin typeface="Husqvarna Gothic" panose="00000800000000000000" pitchFamily="50" charset="0"/>
                        </a:rPr>
                        <a:t>8000 m2</a:t>
                      </a:r>
                      <a:endParaRPr lang="pt-BR" sz="1200" b="0" i="0" u="none" strike="noStrike" dirty="0">
                        <a:effectLst/>
                        <a:latin typeface="Husqvarna Gothic" panose="00000800000000000000" pitchFamily="50" charset="0"/>
                      </a:endParaRPr>
                    </a:p>
                    <a:p>
                      <a:pPr algn="ctr" fontAlgn="ctr"/>
                      <a:r>
                        <a:rPr lang="pt-BR" sz="1200" b="0" i="0" u="none" strike="noStrike" dirty="0">
                          <a:effectLst/>
                          <a:latin typeface="Husqvarna Gothic" panose="00000800000000000000" pitchFamily="50" charset="0"/>
                        </a:rPr>
                        <a:t>-</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2"/>
                  </a:ext>
                </a:extLst>
              </a:tr>
              <a:tr h="266101">
                <a:tc>
                  <a:txBody>
                    <a:bodyPr/>
                    <a:lstStyle/>
                    <a:p>
                      <a:pPr algn="l" fontAlgn="ctr"/>
                      <a:r>
                        <a:rPr lang="pt-BR" sz="1200" b="0" i="0" u="none" strike="noStrike" dirty="0">
                          <a:effectLst/>
                          <a:latin typeface="Husqvarna Gothic" panose="00000800000000000000" pitchFamily="50" charset="0"/>
                        </a:rPr>
                        <a:t>Cilindrada</a:t>
                      </a:r>
                    </a:p>
                  </a:txBody>
                  <a:tcPr marL="77377"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pt-BR" sz="1200" b="0" i="0" u="none" strike="noStrike" dirty="0">
                          <a:effectLst/>
                          <a:latin typeface="Husqvarna Gothic" panose="00000800000000000000" pitchFamily="50" charset="0"/>
                        </a:rPr>
                        <a:t>169 </a:t>
                      </a:r>
                      <a:r>
                        <a:rPr lang="pt-BR" sz="1200" b="0" i="0" u="none" strike="noStrike" dirty="0" smtClean="0">
                          <a:effectLst/>
                          <a:latin typeface="Husqvarna Gothic" panose="00000800000000000000" pitchFamily="50" charset="0"/>
                        </a:rPr>
                        <a:t>cm³/ 211 cm³</a:t>
                      </a:r>
                      <a:endParaRPr lang="pt-BR" sz="1200" b="0" i="0" u="none" strike="noStrike" dirty="0">
                        <a:effectLst/>
                        <a:latin typeface="Husqvarna Gothic" panose="00000800000000000000" pitchFamily="50"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1200" b="0" i="0" u="none" strike="noStrike" dirty="0">
                          <a:effectLst/>
                          <a:latin typeface="Husqvarna Gothic" panose="00000800000000000000" pitchFamily="50" charset="0"/>
                        </a:rPr>
                        <a:t>196 cm³</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algn="ctr" fontAlgn="ctr"/>
                      <a:r>
                        <a:rPr lang="pt-BR" sz="1200" b="0" i="0" u="none" strike="noStrike" dirty="0">
                          <a:effectLst/>
                          <a:latin typeface="Husqvarna Gothic" panose="00000800000000000000" pitchFamily="50" charset="0"/>
                        </a:rPr>
                        <a:t>212 cm³</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algn="ctr" fontAlgn="ctr"/>
                      <a:r>
                        <a:rPr lang="pt-BR" sz="1200" b="0" i="0" u="none" strike="noStrike" dirty="0">
                          <a:effectLst/>
                          <a:latin typeface="Husqvarna Gothic" panose="00000800000000000000" pitchFamily="50" charset="0"/>
                        </a:rPr>
                        <a:t>418 cm³</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3"/>
                  </a:ext>
                </a:extLst>
              </a:tr>
              <a:tr h="252996">
                <a:tc>
                  <a:txBody>
                    <a:bodyPr/>
                    <a:lstStyle/>
                    <a:p>
                      <a:pPr algn="l" fontAlgn="ctr"/>
                      <a:r>
                        <a:rPr lang="pt-BR" sz="1200" b="0" i="0" u="none" strike="noStrike" dirty="0">
                          <a:effectLst/>
                          <a:latin typeface="Husqvarna Gothic" panose="00000800000000000000" pitchFamily="50" charset="0"/>
                        </a:rPr>
                        <a:t>Potencia y rpm</a:t>
                      </a:r>
                    </a:p>
                  </a:txBody>
                  <a:tcPr marL="77377"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pt-BR" sz="1200" b="0" i="0" u="none" strike="noStrike" dirty="0">
                          <a:effectLst/>
                          <a:latin typeface="Husqvarna Gothic" panose="00000800000000000000" pitchFamily="50" charset="0"/>
                        </a:rPr>
                        <a:t>3,14 </a:t>
                      </a:r>
                      <a:r>
                        <a:rPr lang="pt-BR" sz="1200" b="0" i="0" u="none" strike="noStrike" dirty="0" smtClean="0">
                          <a:effectLst/>
                          <a:latin typeface="Husqvarna Gothic" panose="00000800000000000000" pitchFamily="50" charset="0"/>
                        </a:rPr>
                        <a:t>kW / 3,9 </a:t>
                      </a:r>
                      <a:r>
                        <a:rPr lang="pt-BR" sz="1200" b="0" i="0" u="none" strike="noStrike" dirty="0" err="1" smtClean="0">
                          <a:effectLst/>
                          <a:latin typeface="Husqvarna Gothic" panose="00000800000000000000" pitchFamily="50" charset="0"/>
                        </a:rPr>
                        <a:t>Kw</a:t>
                      </a:r>
                      <a:r>
                        <a:rPr lang="pt-BR" sz="1200" b="0" i="0" u="none" strike="noStrike" dirty="0" smtClean="0">
                          <a:effectLst/>
                          <a:latin typeface="Husqvarna Gothic" panose="00000800000000000000" pitchFamily="50" charset="0"/>
                        </a:rPr>
                        <a:t> </a:t>
                      </a:r>
                      <a:r>
                        <a:rPr lang="pt-BR" sz="1200" b="0" i="0" u="none" strike="noStrike" dirty="0">
                          <a:effectLst/>
                          <a:latin typeface="Husqvarna Gothic" panose="00000800000000000000" pitchFamily="50" charset="0"/>
                        </a:rPr>
                        <a:t>@ 3600 rpm</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1200" b="0" i="0" u="none" strike="noStrike" dirty="0">
                          <a:effectLst/>
                          <a:latin typeface="Husqvarna Gothic" panose="00000800000000000000" pitchFamily="50" charset="0"/>
                        </a:rPr>
                        <a:t>3,45 kW @ 3100 rpm</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algn="ctr" fontAlgn="ctr"/>
                      <a:r>
                        <a:rPr lang="pt-BR" sz="1200" b="0" i="0" u="none" strike="noStrike" dirty="0">
                          <a:effectLst/>
                          <a:latin typeface="Husqvarna Gothic" panose="00000800000000000000" pitchFamily="50" charset="0"/>
                        </a:rPr>
                        <a:t>3,6 kW @3100  rpm</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algn="ctr" fontAlgn="ctr"/>
                      <a:r>
                        <a:rPr lang="pt-BR" sz="1200" b="0" i="0" u="none" strike="noStrike" dirty="0">
                          <a:effectLst/>
                          <a:latin typeface="Husqvarna Gothic" panose="00000800000000000000" pitchFamily="50" charset="0"/>
                        </a:rPr>
                        <a:t>6,6 kW @3600  rpm</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4"/>
                  </a:ext>
                </a:extLst>
              </a:tr>
              <a:tr h="216024">
                <a:tc>
                  <a:txBody>
                    <a:bodyPr/>
                    <a:lstStyle/>
                    <a:p>
                      <a:pPr algn="l" fontAlgn="ctr"/>
                      <a:r>
                        <a:rPr lang="es-ES" sz="1200" b="0" i="0" u="none" strike="noStrike" dirty="0">
                          <a:effectLst/>
                          <a:latin typeface="Husqvarna Gothic" panose="00000800000000000000" pitchFamily="50" charset="0"/>
                        </a:rPr>
                        <a:t>Volumen del tanque de combustible</a:t>
                      </a:r>
                      <a:endParaRPr lang="pt-BR" sz="1200" b="0" i="0" u="none" strike="noStrike" dirty="0">
                        <a:effectLst/>
                        <a:latin typeface="Husqvarna Gothic" panose="00000800000000000000" pitchFamily="50" charset="0"/>
                      </a:endParaRPr>
                    </a:p>
                  </a:txBody>
                  <a:tcPr marL="77377"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pt-BR" sz="1200" b="0" i="0" u="none" strike="noStrike" dirty="0">
                          <a:effectLst/>
                          <a:latin typeface="Husqvarna Gothic" panose="00000800000000000000" pitchFamily="50" charset="0"/>
                        </a:rPr>
                        <a:t>3.4 L</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1200" b="0" i="0" u="none" strike="noStrike" dirty="0">
                          <a:effectLst/>
                          <a:latin typeface="Husqvarna Gothic" panose="00000800000000000000" pitchFamily="50" charset="0"/>
                        </a:rPr>
                        <a:t>3,6 L</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algn="ctr" fontAlgn="ctr"/>
                      <a:r>
                        <a:rPr lang="pt-BR" sz="1200" b="0" i="0" u="none" strike="noStrike" dirty="0">
                          <a:effectLst/>
                          <a:latin typeface="Husqvarna Gothic" panose="00000800000000000000" pitchFamily="50" charset="0"/>
                        </a:rPr>
                        <a:t>4,8 L</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algn="ctr" fontAlgn="ctr"/>
                      <a:r>
                        <a:rPr lang="pt-BR" sz="1200" b="0" i="0" u="none" strike="noStrike" dirty="0">
                          <a:effectLst/>
                          <a:latin typeface="Husqvarna Gothic" panose="00000800000000000000" pitchFamily="50" charset="0"/>
                        </a:rPr>
                        <a:t>5,5 L</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5"/>
                  </a:ext>
                </a:extLst>
              </a:tr>
              <a:tr h="266189">
                <a:tc>
                  <a:txBody>
                    <a:bodyPr/>
                    <a:lstStyle/>
                    <a:p>
                      <a:pPr algn="l" fontAlgn="ctr"/>
                      <a:r>
                        <a:rPr lang="pt-BR" sz="1200" b="0" i="0" u="none" strike="noStrike" dirty="0" err="1">
                          <a:effectLst/>
                          <a:latin typeface="Husqvarna Gothic" panose="00000800000000000000" pitchFamily="50" charset="0"/>
                        </a:rPr>
                        <a:t>Profundidad</a:t>
                      </a:r>
                      <a:r>
                        <a:rPr lang="pt-BR" sz="1200" b="0" i="0" u="none" strike="noStrike" dirty="0">
                          <a:effectLst/>
                          <a:latin typeface="Husqvarna Gothic" panose="00000800000000000000" pitchFamily="50" charset="0"/>
                        </a:rPr>
                        <a:t> de corte</a:t>
                      </a:r>
                    </a:p>
                  </a:txBody>
                  <a:tcPr marL="77377"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pt-BR" sz="1200" b="0" i="0" u="none" strike="noStrike" dirty="0">
                          <a:effectLst/>
                          <a:latin typeface="Husqvarna Gothic" panose="00000800000000000000" pitchFamily="50" charset="0"/>
                        </a:rPr>
                        <a:t>15 </a:t>
                      </a:r>
                      <a:r>
                        <a:rPr lang="pt-BR" sz="1200" b="0" i="0" u="none" strike="noStrike" dirty="0" smtClean="0">
                          <a:effectLst/>
                          <a:latin typeface="Husqvarna Gothic" panose="00000800000000000000" pitchFamily="50" charset="0"/>
                        </a:rPr>
                        <a:t>cm / 18 cm</a:t>
                      </a:r>
                      <a:endParaRPr lang="pt-BR" sz="1200" b="0" i="0" u="none" strike="noStrike" dirty="0">
                        <a:effectLst/>
                        <a:latin typeface="Husqvarna Gothic" panose="00000800000000000000" pitchFamily="50"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1200" b="0" i="0" u="none" strike="noStrike" dirty="0">
                          <a:effectLst/>
                          <a:latin typeface="Husqvarna Gothic" panose="00000800000000000000" pitchFamily="50" charset="0"/>
                        </a:rPr>
                        <a:t>30 cm</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algn="ctr" fontAlgn="ctr"/>
                      <a:r>
                        <a:rPr lang="pt-BR" sz="1200" b="0" i="0" u="none" strike="noStrike" dirty="0">
                          <a:effectLst/>
                          <a:latin typeface="Husqvarna Gothic" panose="00000800000000000000" pitchFamily="50" charset="0"/>
                        </a:rPr>
                        <a:t>30 cm</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algn="ctr" fontAlgn="ctr"/>
                      <a:r>
                        <a:rPr lang="pt-BR" sz="1200" b="0" i="0" u="none" strike="noStrike" dirty="0">
                          <a:effectLst/>
                          <a:latin typeface="Husqvarna Gothic" panose="00000800000000000000" pitchFamily="50" charset="0"/>
                        </a:rPr>
                        <a:t> </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6"/>
                  </a:ext>
                </a:extLst>
              </a:tr>
              <a:tr h="237867">
                <a:tc>
                  <a:txBody>
                    <a:bodyPr/>
                    <a:lstStyle/>
                    <a:p>
                      <a:pPr algn="l" fontAlgn="ctr"/>
                      <a:r>
                        <a:rPr lang="pt-BR" sz="1200" b="0" i="0" u="none" strike="noStrike" dirty="0">
                          <a:effectLst/>
                          <a:latin typeface="Husqvarna Gothic" panose="00000800000000000000" pitchFamily="50" charset="0"/>
                        </a:rPr>
                        <a:t>Ancho de </a:t>
                      </a:r>
                      <a:r>
                        <a:rPr lang="pt-BR" sz="1200" b="0" i="0" u="none" strike="noStrike" dirty="0" err="1">
                          <a:effectLst/>
                          <a:latin typeface="Husqvarna Gothic" panose="00000800000000000000" pitchFamily="50" charset="0"/>
                        </a:rPr>
                        <a:t>trabajo</a:t>
                      </a:r>
                      <a:endParaRPr lang="pt-BR" sz="1200" b="0" i="0" u="none" strike="noStrike" dirty="0">
                        <a:effectLst/>
                        <a:latin typeface="Husqvarna Gothic" panose="00000800000000000000" pitchFamily="50" charset="0"/>
                      </a:endParaRPr>
                    </a:p>
                  </a:txBody>
                  <a:tcPr marL="77377"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pt-BR" sz="1200" b="0" i="0" u="none" strike="noStrike" dirty="0">
                          <a:effectLst/>
                          <a:latin typeface="Husqvarna Gothic" panose="00000800000000000000" pitchFamily="50" charset="0"/>
                        </a:rPr>
                        <a:t>43 </a:t>
                      </a:r>
                      <a:r>
                        <a:rPr lang="pt-BR" sz="1200" b="0" i="0" u="none" strike="noStrike" dirty="0" smtClean="0">
                          <a:effectLst/>
                          <a:latin typeface="Husqvarna Gothic" panose="00000800000000000000" pitchFamily="50" charset="0"/>
                        </a:rPr>
                        <a:t>cm / 53 cm</a:t>
                      </a:r>
                      <a:endParaRPr lang="pt-BR" sz="1200" b="0" i="0" u="none" strike="noStrike" dirty="0">
                        <a:effectLst/>
                        <a:latin typeface="Husqvarna Gothic" panose="00000800000000000000" pitchFamily="50"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pt-BR" sz="1200" b="0" i="0" u="none" strike="noStrike" dirty="0">
                          <a:effectLst/>
                          <a:latin typeface="Husqvarna Gothic" panose="00000800000000000000" pitchFamily="50" charset="0"/>
                        </a:rPr>
                        <a:t>75 cm</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algn="ctr" fontAlgn="ctr"/>
                      <a:r>
                        <a:rPr lang="pt-BR" sz="1200" b="0" i="0" u="none" strike="noStrike" dirty="0">
                          <a:effectLst/>
                          <a:latin typeface="Husqvarna Gothic" panose="00000800000000000000" pitchFamily="50" charset="0"/>
                        </a:rPr>
                        <a:t>95 cm</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algn="ctr" fontAlgn="ctr"/>
                      <a:r>
                        <a:rPr lang="pt-BR" sz="1200" b="0" i="0" u="none" strike="noStrike" dirty="0">
                          <a:effectLst/>
                          <a:latin typeface="Husqvarna Gothic" panose="00000800000000000000" pitchFamily="50" charset="0"/>
                        </a:rPr>
                        <a:t>110 cm</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7"/>
                  </a:ext>
                </a:extLst>
              </a:tr>
              <a:tr h="445153">
                <a:tc>
                  <a:txBody>
                    <a:bodyPr/>
                    <a:lstStyle/>
                    <a:p>
                      <a:pPr algn="l" fontAlgn="ctr"/>
                      <a:r>
                        <a:rPr lang="pt-BR" sz="1200" b="0" i="0" u="none" strike="noStrike" dirty="0" err="1">
                          <a:effectLst/>
                          <a:latin typeface="Husqvarna Gothic" panose="00000800000000000000" pitchFamily="50" charset="0"/>
                        </a:rPr>
                        <a:t>Aplicación</a:t>
                      </a:r>
                      <a:endParaRPr lang="pt-BR" sz="1200" b="0" i="0" u="none" strike="noStrike" dirty="0">
                        <a:effectLst/>
                        <a:latin typeface="Husqvarna Gothic" panose="00000800000000000000" pitchFamily="50" charset="0"/>
                      </a:endParaRPr>
                    </a:p>
                  </a:txBody>
                  <a:tcPr marL="77377"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9D9D9"/>
                    </a:solidFill>
                  </a:tcPr>
                </a:tc>
                <a:tc>
                  <a:txBody>
                    <a:bodyPr/>
                    <a:lstStyle/>
                    <a:p>
                      <a:pPr algn="ctr" fontAlgn="ctr"/>
                      <a:r>
                        <a:rPr lang="pt-BR" sz="1200" b="0" i="0" u="none" strike="noStrike" dirty="0" smtClean="0">
                          <a:effectLst/>
                          <a:latin typeface="Husqvarna Gothic" panose="00000800000000000000" pitchFamily="50" charset="0"/>
                        </a:rPr>
                        <a:t>Aviários y cultivos</a:t>
                      </a:r>
                      <a:endParaRPr lang="pt-BR" sz="1200" b="0" i="0" u="none" strike="noStrike" dirty="0">
                        <a:effectLst/>
                        <a:latin typeface="Husqvarna Gothic" panose="00000800000000000000" pitchFamily="50"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ctr"/>
                      <a:r>
                        <a:rPr lang="es-ES" sz="1200" b="0" i="0" u="none" strike="noStrike" dirty="0">
                          <a:effectLst/>
                          <a:latin typeface="Husqvarna Gothic" panose="00000800000000000000" pitchFamily="50" charset="0"/>
                        </a:rPr>
                        <a:t>Preparación del suelo </a:t>
                      </a:r>
                      <a:r>
                        <a:rPr lang="es-ES" sz="1200" b="0" i="0" u="none" strike="noStrike" dirty="0" err="1">
                          <a:effectLst/>
                          <a:latin typeface="Husqvarna Gothic" panose="00000800000000000000" pitchFamily="50" charset="0"/>
                        </a:rPr>
                        <a:t>descompactación</a:t>
                      </a:r>
                      <a:r>
                        <a:rPr lang="es-ES" sz="1200" b="0" i="0" u="none" strike="noStrike" dirty="0">
                          <a:effectLst/>
                          <a:latin typeface="Husqvarna Gothic" panose="00000800000000000000" pitchFamily="50" charset="0"/>
                        </a:rPr>
                        <a:t> de suelo con productividad de 400 m2 horas</a:t>
                      </a:r>
                      <a:endParaRPr lang="pt-BR" sz="1200" b="0" i="0" u="none" strike="noStrike" dirty="0">
                        <a:effectLst/>
                        <a:latin typeface="Husqvarna Gothic" panose="00000800000000000000" pitchFamily="50"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i="0" u="none" strike="noStrike" dirty="0">
                          <a:effectLst/>
                          <a:latin typeface="Husqvarna Gothic" panose="00000800000000000000" pitchFamily="50" charset="0"/>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lang="es-ES" sz="1200" b="0" i="0" u="none" strike="noStrike" dirty="0">
                          <a:effectLst/>
                          <a:latin typeface="Husqvarna Gothic" panose="00000800000000000000" pitchFamily="50" charset="0"/>
                        </a:rPr>
                        <a:t>Preparación del suelo </a:t>
                      </a:r>
                      <a:r>
                        <a:rPr lang="es-ES" sz="1200" b="0" i="0" u="none" strike="noStrike" dirty="0" err="1">
                          <a:effectLst/>
                          <a:latin typeface="Husqvarna Gothic" panose="00000800000000000000" pitchFamily="50" charset="0"/>
                        </a:rPr>
                        <a:t>descompactación</a:t>
                      </a:r>
                      <a:r>
                        <a:rPr lang="es-ES" sz="1200" b="0" i="0" u="none" strike="noStrike" dirty="0">
                          <a:effectLst/>
                          <a:latin typeface="Husqvarna Gothic" panose="00000800000000000000" pitchFamily="50" charset="0"/>
                        </a:rPr>
                        <a:t> de suelo con productividad de 500 m2 horas</a:t>
                      </a:r>
                    </a:p>
                    <a:p>
                      <a:pPr marL="0" marR="0" lvl="0" indent="0" algn="ctr" defTabSz="914400" rtl="0" eaLnBrk="1" fontAlgn="ctr" latinLnBrk="0" hangingPunct="1">
                        <a:lnSpc>
                          <a:spcPct val="100000"/>
                        </a:lnSpc>
                        <a:spcBef>
                          <a:spcPts val="0"/>
                        </a:spcBef>
                        <a:spcAft>
                          <a:spcPts val="0"/>
                        </a:spcAft>
                        <a:buClrTx/>
                        <a:buSzTx/>
                        <a:buFontTx/>
                        <a:buNone/>
                        <a:tabLst/>
                        <a:defRPr/>
                      </a:pPr>
                      <a:endParaRPr lang="pt-BR" sz="1200" b="0" i="0" u="none" strike="noStrike" dirty="0">
                        <a:effectLst/>
                        <a:latin typeface="Husqvarna Gothic" panose="00000800000000000000" pitchFamily="50" charset="0"/>
                      </a:endParaRP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t-BR" sz="1200" b="0" i="0" u="none" strike="noStrike" dirty="0">
                        <a:effectLst/>
                        <a:latin typeface="Husqvarna Gothic" panose="00000800000000000000" pitchFamily="50"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ES" sz="1200" b="0" i="0" u="none" strike="noStrike" dirty="0">
                          <a:effectLst/>
                          <a:latin typeface="Husqvarna Gothic" panose="00000800000000000000" pitchFamily="50" charset="0"/>
                        </a:rPr>
                        <a:t>Preparación del suelo </a:t>
                      </a:r>
                      <a:r>
                        <a:rPr lang="es-ES" sz="1200" b="0" i="0" u="none" strike="noStrike" dirty="0" err="1">
                          <a:effectLst/>
                          <a:latin typeface="Husqvarna Gothic" panose="00000800000000000000" pitchFamily="50" charset="0"/>
                        </a:rPr>
                        <a:t>descompactación</a:t>
                      </a:r>
                      <a:r>
                        <a:rPr lang="es-ES" sz="1200" b="0" i="0" u="none" strike="noStrike" dirty="0">
                          <a:effectLst/>
                          <a:latin typeface="Husqvarna Gothic" panose="00000800000000000000" pitchFamily="50" charset="0"/>
                        </a:rPr>
                        <a:t> de suelo con productividad de 650 m2 horas</a:t>
                      </a:r>
                    </a:p>
                    <a:p>
                      <a:pPr marL="0" marR="0" lvl="0" indent="0" algn="ctr" defTabSz="914400" rtl="0" eaLnBrk="1" fontAlgn="ctr" latinLnBrk="0" hangingPunct="1">
                        <a:lnSpc>
                          <a:spcPct val="100000"/>
                        </a:lnSpc>
                        <a:spcBef>
                          <a:spcPts val="0"/>
                        </a:spcBef>
                        <a:spcAft>
                          <a:spcPts val="0"/>
                        </a:spcAft>
                        <a:buClrTx/>
                        <a:buSzTx/>
                        <a:buFontTx/>
                        <a:buNone/>
                        <a:tabLst/>
                        <a:defRPr/>
                      </a:pPr>
                      <a:r>
                        <a:rPr lang="pt-BR" sz="1200" b="0" i="0" u="none" strike="noStrike" dirty="0">
                          <a:effectLst/>
                          <a:latin typeface="Husqvarna Gothic" panose="00000800000000000000" pitchFamily="50" charset="0"/>
                        </a:rPr>
                        <a:t> </a:t>
                      </a:r>
                    </a:p>
                  </a:txBody>
                  <a:tcPr marL="0" marR="0" marT="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8"/>
                  </a:ext>
                </a:extLst>
              </a:tr>
            </a:tbl>
          </a:graphicData>
        </a:graphic>
      </p:graphicFrame>
      <p:pic>
        <p:nvPicPr>
          <p:cNvPr id="5" name="Picture 1" descr="HUSQVARNA_TR_430_H510-0199_lar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3417" y="1758609"/>
            <a:ext cx="1073506" cy="77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2407" y="1665085"/>
            <a:ext cx="1002760" cy="8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p:cNvPicPr>
            <a:picLocks noGrp="1"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25751" y="1665085"/>
            <a:ext cx="1027828" cy="85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global.hvwan.net\Users\SEHSQ_FR\C500834\Desktop\New launches\H510-036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03232" y="1606591"/>
            <a:ext cx="1061254" cy="93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44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solidFill>
                  <a:srgbClr val="273A60"/>
                </a:solidFill>
                <a:latin typeface="Husqvarna Gothic" panose="00000800000000000000" pitchFamily="50" charset="0"/>
              </a:rPr>
              <a:t>Línea</a:t>
            </a:r>
            <a:r>
              <a:rPr lang="sv-SE" dirty="0">
                <a:solidFill>
                  <a:srgbClr val="273A60"/>
                </a:solidFill>
                <a:latin typeface="Husqvarna Gothic" panose="00000800000000000000" pitchFamily="50" charset="0"/>
              </a:rPr>
              <a:t> de </a:t>
            </a:r>
            <a:r>
              <a:rPr lang="sv-SE" dirty="0" err="1">
                <a:solidFill>
                  <a:srgbClr val="273A60"/>
                </a:solidFill>
                <a:latin typeface="Husqvarna Gothic" panose="00000800000000000000" pitchFamily="50" charset="0"/>
              </a:rPr>
              <a:t>accesorios</a:t>
            </a:r>
            <a:r>
              <a:rPr lang="sv-SE" dirty="0">
                <a:latin typeface="Husqvarna Gothic" panose="00000800000000000000" pitchFamily="50" charset="0"/>
              </a:rPr>
              <a:t>  </a:t>
            </a:r>
            <a:r>
              <a:rPr lang="sv-SE" dirty="0" err="1">
                <a:solidFill>
                  <a:srgbClr val="F25421"/>
                </a:solidFill>
                <a:latin typeface="Husqvarna Gothic" panose="00000800000000000000" pitchFamily="50" charset="0"/>
              </a:rPr>
              <a:t>Moto</a:t>
            </a:r>
            <a:r>
              <a:rPr lang="sv-SE" dirty="0">
                <a:solidFill>
                  <a:srgbClr val="F25421"/>
                </a:solidFill>
                <a:latin typeface="Husqvarna Gothic" panose="00000800000000000000" pitchFamily="50" charset="0"/>
              </a:rPr>
              <a:t> </a:t>
            </a:r>
            <a:r>
              <a:rPr lang="sv-SE" dirty="0" err="1">
                <a:solidFill>
                  <a:srgbClr val="F25421"/>
                </a:solidFill>
                <a:latin typeface="Husqvarna Gothic" panose="00000800000000000000" pitchFamily="50" charset="0"/>
              </a:rPr>
              <a:t>cultivador</a:t>
            </a:r>
            <a:endParaRPr lang="sv-SE" dirty="0">
              <a:solidFill>
                <a:srgbClr val="F25421"/>
              </a:solidFill>
              <a:latin typeface="Husqvarna Gothic" panose="00000800000000000000" pitchFamily="50" charset="0"/>
            </a:endParaRPr>
          </a:p>
        </p:txBody>
      </p:sp>
      <p:pic>
        <p:nvPicPr>
          <p:cNvPr id="20" name="Picture 1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749" y="2521923"/>
            <a:ext cx="914400" cy="775411"/>
          </a:xfrm>
          <a:prstGeom prst="rect">
            <a:avLst/>
          </a:prstGeom>
          <a:noFill/>
          <a:ln w="9525">
            <a:noFill/>
            <a:miter lim="800000"/>
            <a:headEnd/>
            <a:tailEnd/>
          </a:ln>
        </p:spPr>
      </p:pic>
      <p:pic>
        <p:nvPicPr>
          <p:cNvPr id="21" name="Picture 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858" y="3731188"/>
            <a:ext cx="958291" cy="789890"/>
          </a:xfrm>
          <a:prstGeom prst="rect">
            <a:avLst/>
          </a:prstGeom>
          <a:noFill/>
          <a:ln w="9525">
            <a:noFill/>
            <a:miter lim="800000"/>
            <a:headEnd/>
            <a:tailEnd/>
          </a:ln>
        </p:spPr>
      </p:pic>
      <p:pic>
        <p:nvPicPr>
          <p:cNvPr id="22" name="Picture 21"/>
          <p:cNvPicPr>
            <a:picLocks noChangeAspect="1" noChangeArrowheads="1"/>
          </p:cNvPicPr>
          <p:nvPr/>
        </p:nvPicPr>
        <p:blipFill>
          <a:blip r:embed="rId4" cstate="email">
            <a:extLst>
              <a:ext uri="{28A0092B-C50C-407E-A947-70E740481C1C}">
                <a14:useLocalDpi xmlns:a14="http://schemas.microsoft.com/office/drawing/2010/main"/>
              </a:ext>
            </a:extLst>
          </a:blip>
          <a:srcRect t="9091" b="6061"/>
          <a:stretch>
            <a:fillRect/>
          </a:stretch>
        </p:blipFill>
        <p:spPr bwMode="auto">
          <a:xfrm>
            <a:off x="5020201" y="2630265"/>
            <a:ext cx="1006026" cy="1067369"/>
          </a:xfrm>
          <a:prstGeom prst="rect">
            <a:avLst/>
          </a:prstGeom>
          <a:noFill/>
          <a:ln w="9525">
            <a:noFill/>
            <a:miter lim="800000"/>
            <a:headEnd/>
            <a:tailEnd/>
          </a:ln>
        </p:spPr>
      </p:pic>
      <p:pic>
        <p:nvPicPr>
          <p:cNvPr id="23" name="Picture 2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60986" y="4250883"/>
            <a:ext cx="709575" cy="614476"/>
          </a:xfrm>
          <a:prstGeom prst="rect">
            <a:avLst/>
          </a:prstGeom>
          <a:noFill/>
          <a:ln w="9525">
            <a:noFill/>
            <a:miter lim="800000"/>
            <a:headEnd/>
            <a:tailEnd/>
          </a:ln>
        </p:spPr>
      </p:pic>
      <p:pic>
        <p:nvPicPr>
          <p:cNvPr id="24" name="图片 16" descr="专用连接架总成.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8827" y="1597450"/>
            <a:ext cx="1002182" cy="665683"/>
          </a:xfrm>
          <a:prstGeom prst="rect">
            <a:avLst/>
          </a:prstGeom>
          <a:noFill/>
          <a:ln w="9525">
            <a:noFill/>
            <a:miter lim="800000"/>
            <a:headEnd/>
            <a:tailEnd/>
          </a:ln>
        </p:spPr>
      </p:pic>
      <p:pic>
        <p:nvPicPr>
          <p:cNvPr id="25" name="Picture 2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9858" y="4687317"/>
            <a:ext cx="768095" cy="833932"/>
          </a:xfrm>
          <a:prstGeom prst="rect">
            <a:avLst/>
          </a:prstGeom>
          <a:noFill/>
          <a:ln w="9525">
            <a:noFill/>
            <a:miter lim="800000"/>
            <a:headEnd/>
            <a:tailEnd/>
          </a:ln>
        </p:spPr>
      </p:pic>
      <p:pic>
        <p:nvPicPr>
          <p:cNvPr id="26" name="Picture 25"/>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9392" y="5959046"/>
            <a:ext cx="841248" cy="716889"/>
          </a:xfrm>
          <a:prstGeom prst="rect">
            <a:avLst/>
          </a:prstGeom>
          <a:noFill/>
          <a:ln w="9525">
            <a:noFill/>
            <a:miter lim="800000"/>
            <a:headEnd/>
            <a:tailEnd/>
          </a:ln>
        </p:spPr>
      </p:pic>
      <p:pic>
        <p:nvPicPr>
          <p:cNvPr id="27" name="Picture 2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044068" y="1527955"/>
            <a:ext cx="958291" cy="804672"/>
          </a:xfrm>
          <a:prstGeom prst="rect">
            <a:avLst/>
          </a:prstGeom>
          <a:noFill/>
          <a:ln w="9525">
            <a:noFill/>
            <a:miter lim="800000"/>
            <a:headEnd/>
            <a:tailEnd/>
          </a:ln>
        </p:spPr>
      </p:pic>
      <p:sp>
        <p:nvSpPr>
          <p:cNvPr id="30" name="Rectangle 29"/>
          <p:cNvSpPr/>
          <p:nvPr/>
        </p:nvSpPr>
        <p:spPr>
          <a:xfrm>
            <a:off x="8100392" y="2295236"/>
            <a:ext cx="4572000" cy="1200329"/>
          </a:xfrm>
          <a:prstGeom prst="rect">
            <a:avLst/>
          </a:prstGeom>
        </p:spPr>
        <p:txBody>
          <a:bodyPr>
            <a:spAutoFit/>
          </a:bodyPr>
          <a:lstStyle/>
          <a:p>
            <a:endParaRPr lang="sv-SE" dirty="0"/>
          </a:p>
          <a:p>
            <a:endParaRPr lang="sv-SE" dirty="0"/>
          </a:p>
          <a:p>
            <a:endParaRPr lang="sv-SE" dirty="0"/>
          </a:p>
          <a:p>
            <a:endParaRPr lang="sv-SE" dirty="0"/>
          </a:p>
        </p:txBody>
      </p:sp>
      <p:pic>
        <p:nvPicPr>
          <p:cNvPr id="13" name="Picture 1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977564" y="5510471"/>
            <a:ext cx="1181818" cy="897147"/>
          </a:xfrm>
          <a:prstGeom prst="rect">
            <a:avLst/>
          </a:prstGeom>
          <a:noFill/>
          <a:ln w="1">
            <a:noFill/>
            <a:miter lim="800000"/>
            <a:headEnd/>
            <a:tailEnd/>
          </a:ln>
        </p:spPr>
      </p:pic>
      <p:sp>
        <p:nvSpPr>
          <p:cNvPr id="32" name="Rectangle 4">
            <a:extLst>
              <a:ext uri="{FF2B5EF4-FFF2-40B4-BE49-F238E27FC236}">
                <a16:creationId xmlns="" xmlns:a16="http://schemas.microsoft.com/office/drawing/2014/main" id="{7C5F33B7-E24A-4B3D-BBEB-96352BCCF031}"/>
              </a:ext>
            </a:extLst>
          </p:cNvPr>
          <p:cNvSpPr/>
          <p:nvPr/>
        </p:nvSpPr>
        <p:spPr>
          <a:xfrm>
            <a:off x="1420907" y="1684892"/>
            <a:ext cx="2647037" cy="490798"/>
          </a:xfrm>
          <a:prstGeom prst="rect">
            <a:avLst/>
          </a:prstGeom>
          <a:solidFill>
            <a:srgbClr val="FF6600"/>
          </a:solidFill>
          <a:ln w="25400" cap="flat" cmpd="sng" algn="ctr">
            <a:noFill/>
            <a:prstDash val="solid"/>
          </a:ln>
          <a:effectLst/>
        </p:spPr>
        <p:txBody>
          <a:bodyPr anchor="ctr"/>
          <a:lstStyle/>
          <a:p>
            <a:r>
              <a:rPr lang="sv-SE" b="1" dirty="0" err="1">
                <a:solidFill>
                  <a:schemeClr val="bg1"/>
                </a:solidFill>
                <a:latin typeface="Husqvarna Gothic Light" panose="00000800000000000000" pitchFamily="50" charset="0"/>
              </a:rPr>
              <a:t>Conectores</a:t>
            </a:r>
            <a:r>
              <a:rPr lang="sv-SE" b="1" dirty="0">
                <a:solidFill>
                  <a:schemeClr val="bg1"/>
                </a:solidFill>
                <a:latin typeface="Husqvarna Gothic Light" panose="00000800000000000000" pitchFamily="50" charset="0"/>
              </a:rPr>
              <a:t> de </a:t>
            </a:r>
            <a:r>
              <a:rPr lang="sv-SE" b="1" dirty="0" err="1">
                <a:solidFill>
                  <a:schemeClr val="bg1"/>
                </a:solidFill>
                <a:latin typeface="Husqvarna Gothic Light" panose="00000800000000000000" pitchFamily="50" charset="0"/>
              </a:rPr>
              <a:t>accesorios</a:t>
            </a:r>
            <a:endParaRPr lang="sv-SE" b="1" dirty="0">
              <a:solidFill>
                <a:schemeClr val="bg1"/>
              </a:solidFill>
              <a:latin typeface="Husqvarna Gothic Light" panose="00000800000000000000" pitchFamily="50" charset="0"/>
            </a:endParaRPr>
          </a:p>
        </p:txBody>
      </p:sp>
      <p:sp>
        <p:nvSpPr>
          <p:cNvPr id="33" name="Rectangle 4">
            <a:extLst>
              <a:ext uri="{FF2B5EF4-FFF2-40B4-BE49-F238E27FC236}">
                <a16:creationId xmlns="" xmlns:a16="http://schemas.microsoft.com/office/drawing/2014/main" id="{7A2BBCE7-BB28-431E-AAB5-3533268E6185}"/>
              </a:ext>
            </a:extLst>
          </p:cNvPr>
          <p:cNvSpPr/>
          <p:nvPr/>
        </p:nvSpPr>
        <p:spPr>
          <a:xfrm>
            <a:off x="1420907" y="2729635"/>
            <a:ext cx="2647037" cy="490798"/>
          </a:xfrm>
          <a:prstGeom prst="rect">
            <a:avLst/>
          </a:prstGeom>
          <a:solidFill>
            <a:srgbClr val="FF6600"/>
          </a:solidFill>
          <a:ln w="25400" cap="flat" cmpd="sng" algn="ctr">
            <a:noFill/>
            <a:prstDash val="solid"/>
          </a:ln>
          <a:effectLst/>
        </p:spPr>
        <p:txBody>
          <a:bodyPr anchor="ctr"/>
          <a:lstStyle/>
          <a:p>
            <a:r>
              <a:rPr lang="sv-SE" b="1" dirty="0" err="1">
                <a:solidFill>
                  <a:schemeClr val="bg1"/>
                </a:solidFill>
                <a:latin typeface="Husqvarna Gothic Light" panose="00000800000000000000" pitchFamily="50" charset="0"/>
              </a:rPr>
              <a:t>Cosechadora</a:t>
            </a:r>
            <a:r>
              <a:rPr lang="sv-SE" b="1" dirty="0">
                <a:solidFill>
                  <a:schemeClr val="bg1"/>
                </a:solidFill>
                <a:latin typeface="Husqvarna Gothic Light" panose="00000800000000000000" pitchFamily="50" charset="0"/>
              </a:rPr>
              <a:t> de </a:t>
            </a:r>
            <a:r>
              <a:rPr lang="sv-SE" b="1" dirty="0" err="1">
                <a:solidFill>
                  <a:schemeClr val="bg1"/>
                </a:solidFill>
                <a:latin typeface="Husqvarna Gothic Light" panose="00000800000000000000" pitchFamily="50" charset="0"/>
              </a:rPr>
              <a:t>tubérculos</a:t>
            </a:r>
            <a:endParaRPr lang="sv-SE" b="1" dirty="0">
              <a:solidFill>
                <a:schemeClr val="bg1"/>
              </a:solidFill>
              <a:latin typeface="Husqvarna Gothic Light" panose="00000800000000000000" pitchFamily="50" charset="0"/>
            </a:endParaRPr>
          </a:p>
        </p:txBody>
      </p:sp>
      <p:sp>
        <p:nvSpPr>
          <p:cNvPr id="34" name="Rectangle 4">
            <a:extLst>
              <a:ext uri="{FF2B5EF4-FFF2-40B4-BE49-F238E27FC236}">
                <a16:creationId xmlns="" xmlns:a16="http://schemas.microsoft.com/office/drawing/2014/main" id="{B6216939-5E26-4880-AAB0-284252349F58}"/>
              </a:ext>
            </a:extLst>
          </p:cNvPr>
          <p:cNvSpPr/>
          <p:nvPr/>
        </p:nvSpPr>
        <p:spPr>
          <a:xfrm>
            <a:off x="1420905" y="3878990"/>
            <a:ext cx="2647037" cy="490798"/>
          </a:xfrm>
          <a:prstGeom prst="rect">
            <a:avLst/>
          </a:prstGeom>
          <a:solidFill>
            <a:srgbClr val="FF6600"/>
          </a:solidFill>
          <a:ln w="25400" cap="flat" cmpd="sng" algn="ctr">
            <a:noFill/>
            <a:prstDash val="solid"/>
          </a:ln>
          <a:effectLst/>
        </p:spPr>
        <p:txBody>
          <a:bodyPr anchor="ctr"/>
          <a:lstStyle/>
          <a:p>
            <a:r>
              <a:rPr lang="sv-SE" b="1" dirty="0" err="1">
                <a:solidFill>
                  <a:schemeClr val="bg1"/>
                </a:solidFill>
                <a:latin typeface="Husqvarna Gothic Light" panose="00000800000000000000" pitchFamily="50" charset="0"/>
              </a:rPr>
              <a:t>Arado</a:t>
            </a:r>
            <a:endParaRPr lang="sv-SE" b="1" dirty="0">
              <a:solidFill>
                <a:schemeClr val="bg1"/>
              </a:solidFill>
              <a:latin typeface="Husqvarna Gothic Light" panose="00000800000000000000" pitchFamily="50" charset="0"/>
            </a:endParaRPr>
          </a:p>
        </p:txBody>
      </p:sp>
      <p:sp>
        <p:nvSpPr>
          <p:cNvPr id="35" name="Rectangle 4">
            <a:extLst>
              <a:ext uri="{FF2B5EF4-FFF2-40B4-BE49-F238E27FC236}">
                <a16:creationId xmlns="" xmlns:a16="http://schemas.microsoft.com/office/drawing/2014/main" id="{666B6EC1-04EE-445D-9469-9E5CECDFB985}"/>
              </a:ext>
            </a:extLst>
          </p:cNvPr>
          <p:cNvSpPr/>
          <p:nvPr/>
        </p:nvSpPr>
        <p:spPr>
          <a:xfrm>
            <a:off x="1420907" y="5041738"/>
            <a:ext cx="2647036" cy="490798"/>
          </a:xfrm>
          <a:prstGeom prst="rect">
            <a:avLst/>
          </a:prstGeom>
          <a:solidFill>
            <a:srgbClr val="FF6600"/>
          </a:solidFill>
          <a:ln w="25400" cap="flat" cmpd="sng" algn="ctr">
            <a:noFill/>
            <a:prstDash val="solid"/>
          </a:ln>
          <a:effectLst/>
        </p:spPr>
        <p:txBody>
          <a:bodyPr anchor="ctr"/>
          <a:lstStyle/>
          <a:p>
            <a:r>
              <a:rPr lang="sv-SE" b="1" dirty="0" err="1">
                <a:solidFill>
                  <a:schemeClr val="bg1"/>
                </a:solidFill>
                <a:latin typeface="Husqvarna Gothic Light" panose="00000800000000000000" pitchFamily="50" charset="0"/>
              </a:rPr>
              <a:t>Lámina</a:t>
            </a:r>
            <a:r>
              <a:rPr lang="sv-SE" b="1" dirty="0">
                <a:solidFill>
                  <a:schemeClr val="bg1"/>
                </a:solidFill>
                <a:latin typeface="Husqvarna Gothic Light" panose="00000800000000000000" pitchFamily="50" charset="0"/>
              </a:rPr>
              <a:t> de </a:t>
            </a:r>
            <a:r>
              <a:rPr lang="sv-SE" b="1" dirty="0" err="1">
                <a:solidFill>
                  <a:schemeClr val="bg1"/>
                </a:solidFill>
                <a:latin typeface="Husqvarna Gothic Light" panose="00000800000000000000" pitchFamily="50" charset="0"/>
              </a:rPr>
              <a:t>apertura</a:t>
            </a:r>
            <a:r>
              <a:rPr lang="sv-SE" b="1" dirty="0">
                <a:solidFill>
                  <a:schemeClr val="bg1"/>
                </a:solidFill>
                <a:latin typeface="Husqvarna Gothic Light" panose="00000800000000000000" pitchFamily="50" charset="0"/>
              </a:rPr>
              <a:t> de </a:t>
            </a:r>
            <a:r>
              <a:rPr lang="sv-SE" b="1" dirty="0" err="1">
                <a:solidFill>
                  <a:schemeClr val="bg1"/>
                </a:solidFill>
                <a:latin typeface="Husqvarna Gothic Light" panose="00000800000000000000" pitchFamily="50" charset="0"/>
              </a:rPr>
              <a:t>zanjas</a:t>
            </a:r>
            <a:endParaRPr lang="sv-SE" b="1" dirty="0">
              <a:solidFill>
                <a:schemeClr val="bg1"/>
              </a:solidFill>
              <a:latin typeface="Husqvarna Gothic Light" panose="00000800000000000000" pitchFamily="50" charset="0"/>
            </a:endParaRPr>
          </a:p>
        </p:txBody>
      </p:sp>
      <p:sp>
        <p:nvSpPr>
          <p:cNvPr id="36" name="Rectangle 4">
            <a:extLst>
              <a:ext uri="{FF2B5EF4-FFF2-40B4-BE49-F238E27FC236}">
                <a16:creationId xmlns="" xmlns:a16="http://schemas.microsoft.com/office/drawing/2014/main" id="{86F63964-645B-4D29-A080-490C0D07D835}"/>
              </a:ext>
            </a:extLst>
          </p:cNvPr>
          <p:cNvSpPr/>
          <p:nvPr/>
        </p:nvSpPr>
        <p:spPr>
          <a:xfrm>
            <a:off x="1424353" y="6072091"/>
            <a:ext cx="2647037" cy="490798"/>
          </a:xfrm>
          <a:prstGeom prst="rect">
            <a:avLst/>
          </a:prstGeom>
          <a:solidFill>
            <a:srgbClr val="FF6600"/>
          </a:solidFill>
          <a:ln w="25400" cap="flat" cmpd="sng" algn="ctr">
            <a:noFill/>
            <a:prstDash val="solid"/>
          </a:ln>
          <a:effectLst/>
        </p:spPr>
        <p:txBody>
          <a:bodyPr anchor="ctr"/>
          <a:lstStyle/>
          <a:p>
            <a:r>
              <a:rPr lang="sv-SE" b="1" dirty="0" err="1">
                <a:solidFill>
                  <a:schemeClr val="bg1"/>
                </a:solidFill>
                <a:latin typeface="Husqvarna Gothic Light" panose="00000800000000000000" pitchFamily="50" charset="0"/>
              </a:rPr>
              <a:t>Arado</a:t>
            </a:r>
            <a:r>
              <a:rPr lang="sv-SE" b="1" dirty="0">
                <a:solidFill>
                  <a:schemeClr val="bg1"/>
                </a:solidFill>
                <a:latin typeface="Husqvarna Gothic Light" panose="00000800000000000000" pitchFamily="50" charset="0"/>
              </a:rPr>
              <a:t> </a:t>
            </a:r>
            <a:r>
              <a:rPr lang="sv-SE" b="1" dirty="0" err="1">
                <a:solidFill>
                  <a:schemeClr val="bg1"/>
                </a:solidFill>
                <a:latin typeface="Husqvarna Gothic Light" panose="00000800000000000000" pitchFamily="50" charset="0"/>
              </a:rPr>
              <a:t>reversible</a:t>
            </a:r>
            <a:endParaRPr lang="sv-SE" b="1" dirty="0">
              <a:solidFill>
                <a:schemeClr val="bg1"/>
              </a:solidFill>
              <a:latin typeface="Husqvarna Gothic Light" panose="00000800000000000000" pitchFamily="50" charset="0"/>
            </a:endParaRPr>
          </a:p>
        </p:txBody>
      </p:sp>
      <p:sp>
        <p:nvSpPr>
          <p:cNvPr id="37" name="Rectangle 4">
            <a:extLst>
              <a:ext uri="{FF2B5EF4-FFF2-40B4-BE49-F238E27FC236}">
                <a16:creationId xmlns="" xmlns:a16="http://schemas.microsoft.com/office/drawing/2014/main" id="{F6F50B9A-7B06-4062-A9AF-3C5045479409}"/>
              </a:ext>
            </a:extLst>
          </p:cNvPr>
          <p:cNvSpPr/>
          <p:nvPr/>
        </p:nvSpPr>
        <p:spPr>
          <a:xfrm>
            <a:off x="6287011" y="1670786"/>
            <a:ext cx="2647037" cy="490798"/>
          </a:xfrm>
          <a:prstGeom prst="rect">
            <a:avLst/>
          </a:prstGeom>
          <a:solidFill>
            <a:srgbClr val="FF6600"/>
          </a:solidFill>
          <a:ln w="25400" cap="flat" cmpd="sng" algn="ctr">
            <a:noFill/>
            <a:prstDash val="solid"/>
          </a:ln>
          <a:effectLst/>
        </p:spPr>
        <p:txBody>
          <a:bodyPr anchor="ctr"/>
          <a:lstStyle/>
          <a:p>
            <a:r>
              <a:rPr lang="sv-SE" b="1" dirty="0" err="1">
                <a:solidFill>
                  <a:schemeClr val="bg1"/>
                </a:solidFill>
                <a:latin typeface="Husqvarna Gothic Light" panose="00000800000000000000" pitchFamily="50" charset="0"/>
              </a:rPr>
              <a:t>Lamina</a:t>
            </a:r>
            <a:r>
              <a:rPr lang="sv-SE" b="1" dirty="0">
                <a:solidFill>
                  <a:schemeClr val="bg1"/>
                </a:solidFill>
                <a:latin typeface="Husqvarna Gothic Light" panose="00000800000000000000" pitchFamily="50" charset="0"/>
              </a:rPr>
              <a:t> </a:t>
            </a:r>
            <a:r>
              <a:rPr lang="sv-SE" b="1" dirty="0" err="1">
                <a:solidFill>
                  <a:schemeClr val="bg1"/>
                </a:solidFill>
                <a:latin typeface="Husqvarna Gothic Light" panose="00000800000000000000" pitchFamily="50" charset="0"/>
              </a:rPr>
              <a:t>descompresora</a:t>
            </a:r>
            <a:endParaRPr lang="sv-SE" b="1" dirty="0">
              <a:solidFill>
                <a:schemeClr val="bg1"/>
              </a:solidFill>
              <a:latin typeface="Husqvarna Gothic Light" panose="00000800000000000000" pitchFamily="50" charset="0"/>
            </a:endParaRPr>
          </a:p>
        </p:txBody>
      </p:sp>
      <p:sp>
        <p:nvSpPr>
          <p:cNvPr id="38" name="Rectangle 4">
            <a:extLst>
              <a:ext uri="{FF2B5EF4-FFF2-40B4-BE49-F238E27FC236}">
                <a16:creationId xmlns="" xmlns:a16="http://schemas.microsoft.com/office/drawing/2014/main" id="{1AF4FA98-5208-4E8E-A079-4BABB2D5B062}"/>
              </a:ext>
            </a:extLst>
          </p:cNvPr>
          <p:cNvSpPr/>
          <p:nvPr/>
        </p:nvSpPr>
        <p:spPr>
          <a:xfrm>
            <a:off x="6267807" y="2953467"/>
            <a:ext cx="2647037" cy="490798"/>
          </a:xfrm>
          <a:prstGeom prst="rect">
            <a:avLst/>
          </a:prstGeom>
          <a:solidFill>
            <a:srgbClr val="FF6600"/>
          </a:solidFill>
          <a:ln w="25400" cap="flat" cmpd="sng" algn="ctr">
            <a:noFill/>
            <a:prstDash val="solid"/>
          </a:ln>
          <a:effectLst/>
        </p:spPr>
        <p:txBody>
          <a:bodyPr anchor="ctr"/>
          <a:lstStyle/>
          <a:p>
            <a:r>
              <a:rPr lang="sv-SE" b="1" dirty="0" err="1">
                <a:solidFill>
                  <a:schemeClr val="bg1"/>
                </a:solidFill>
                <a:latin typeface="Husqvarna Gothic Light" panose="00000800000000000000" pitchFamily="50" charset="0"/>
              </a:rPr>
              <a:t>Rueda</a:t>
            </a:r>
            <a:r>
              <a:rPr lang="sv-SE" b="1" dirty="0">
                <a:solidFill>
                  <a:schemeClr val="bg1"/>
                </a:solidFill>
                <a:latin typeface="Husqvarna Gothic Light" panose="00000800000000000000" pitchFamily="50" charset="0"/>
              </a:rPr>
              <a:t> de </a:t>
            </a:r>
            <a:r>
              <a:rPr lang="sv-SE" b="1" dirty="0" err="1">
                <a:solidFill>
                  <a:schemeClr val="bg1"/>
                </a:solidFill>
                <a:latin typeface="Husqvarna Gothic Light" panose="00000800000000000000" pitchFamily="50" charset="0"/>
              </a:rPr>
              <a:t>metal</a:t>
            </a:r>
            <a:endParaRPr lang="sv-SE" b="1" dirty="0">
              <a:solidFill>
                <a:schemeClr val="bg1"/>
              </a:solidFill>
              <a:latin typeface="Husqvarna Gothic Light" panose="00000800000000000000" pitchFamily="50" charset="0"/>
            </a:endParaRPr>
          </a:p>
        </p:txBody>
      </p:sp>
      <p:sp>
        <p:nvSpPr>
          <p:cNvPr id="39" name="Rectangle 4">
            <a:extLst>
              <a:ext uri="{FF2B5EF4-FFF2-40B4-BE49-F238E27FC236}">
                <a16:creationId xmlns="" xmlns:a16="http://schemas.microsoft.com/office/drawing/2014/main" id="{7B7456B8-8FFF-49FD-8281-EF49A537DE9B}"/>
              </a:ext>
            </a:extLst>
          </p:cNvPr>
          <p:cNvSpPr/>
          <p:nvPr/>
        </p:nvSpPr>
        <p:spPr>
          <a:xfrm>
            <a:off x="6287008" y="4236148"/>
            <a:ext cx="2647037" cy="490798"/>
          </a:xfrm>
          <a:prstGeom prst="rect">
            <a:avLst/>
          </a:prstGeom>
          <a:solidFill>
            <a:srgbClr val="FF6600"/>
          </a:solidFill>
          <a:ln w="25400" cap="flat" cmpd="sng" algn="ctr">
            <a:noFill/>
            <a:prstDash val="solid"/>
          </a:ln>
          <a:effectLst/>
        </p:spPr>
        <p:txBody>
          <a:bodyPr anchor="ctr"/>
          <a:lstStyle/>
          <a:p>
            <a:r>
              <a:rPr lang="sv-SE" b="1" dirty="0" err="1">
                <a:solidFill>
                  <a:schemeClr val="bg1"/>
                </a:solidFill>
                <a:latin typeface="Husqvarna Gothic Light" panose="00000800000000000000" pitchFamily="50" charset="0"/>
              </a:rPr>
              <a:t>Lamina</a:t>
            </a:r>
            <a:r>
              <a:rPr lang="sv-SE" b="1" dirty="0">
                <a:solidFill>
                  <a:schemeClr val="bg1"/>
                </a:solidFill>
                <a:latin typeface="Husqvarna Gothic Light" panose="00000800000000000000" pitchFamily="50" charset="0"/>
              </a:rPr>
              <a:t> </a:t>
            </a:r>
            <a:r>
              <a:rPr lang="sv-SE" b="1" dirty="0" err="1">
                <a:solidFill>
                  <a:schemeClr val="bg1"/>
                </a:solidFill>
                <a:latin typeface="Husqvarna Gothic Light" panose="00000800000000000000" pitchFamily="50" charset="0"/>
              </a:rPr>
              <a:t>surcadora</a:t>
            </a:r>
            <a:endParaRPr lang="sv-SE" b="1" dirty="0">
              <a:solidFill>
                <a:schemeClr val="bg1"/>
              </a:solidFill>
              <a:latin typeface="Husqvarna Gothic Light" panose="00000800000000000000" pitchFamily="50" charset="0"/>
            </a:endParaRPr>
          </a:p>
        </p:txBody>
      </p:sp>
      <p:sp>
        <p:nvSpPr>
          <p:cNvPr id="40" name="Rectangle 4">
            <a:extLst>
              <a:ext uri="{FF2B5EF4-FFF2-40B4-BE49-F238E27FC236}">
                <a16:creationId xmlns="" xmlns:a16="http://schemas.microsoft.com/office/drawing/2014/main" id="{D7090EBC-51C8-40E5-9857-6A712A1AE9C4}"/>
              </a:ext>
            </a:extLst>
          </p:cNvPr>
          <p:cNvSpPr/>
          <p:nvPr/>
        </p:nvSpPr>
        <p:spPr>
          <a:xfrm>
            <a:off x="6287008" y="5713646"/>
            <a:ext cx="2647037" cy="490798"/>
          </a:xfrm>
          <a:prstGeom prst="rect">
            <a:avLst/>
          </a:prstGeom>
          <a:solidFill>
            <a:srgbClr val="FF6600"/>
          </a:solidFill>
          <a:ln w="25400" cap="flat" cmpd="sng" algn="ctr">
            <a:noFill/>
            <a:prstDash val="solid"/>
          </a:ln>
          <a:effectLst/>
        </p:spPr>
        <p:txBody>
          <a:bodyPr anchor="ctr"/>
          <a:lstStyle/>
          <a:p>
            <a:r>
              <a:rPr lang="sv-SE" b="1" dirty="0" err="1">
                <a:solidFill>
                  <a:schemeClr val="bg1"/>
                </a:solidFill>
                <a:latin typeface="Husqvarna Gothic Light" panose="00000800000000000000" pitchFamily="50" charset="0"/>
              </a:rPr>
              <a:t>Lámina</a:t>
            </a:r>
            <a:r>
              <a:rPr lang="sv-SE" b="1" dirty="0">
                <a:solidFill>
                  <a:schemeClr val="bg1"/>
                </a:solidFill>
                <a:latin typeface="Husqvarna Gothic Light" panose="00000800000000000000" pitchFamily="50" charset="0"/>
              </a:rPr>
              <a:t> </a:t>
            </a:r>
            <a:r>
              <a:rPr lang="sv-SE" b="1" dirty="0" err="1">
                <a:solidFill>
                  <a:schemeClr val="bg1"/>
                </a:solidFill>
                <a:latin typeface="Husqvarna Gothic Light" panose="00000800000000000000" pitchFamily="50" charset="0"/>
              </a:rPr>
              <a:t>carpina</a:t>
            </a:r>
            <a:endParaRPr lang="sv-SE" b="1" dirty="0">
              <a:solidFill>
                <a:schemeClr val="bg1"/>
              </a:solidFill>
              <a:latin typeface="Husqvarna Gothic Light" panose="00000800000000000000" pitchFamily="50" charset="0"/>
            </a:endParaRPr>
          </a:p>
        </p:txBody>
      </p:sp>
    </p:spTree>
    <p:extLst>
      <p:ext uri="{BB962C8B-B14F-4D97-AF65-F5344CB8AC3E}">
        <p14:creationId xmlns:p14="http://schemas.microsoft.com/office/powerpoint/2010/main" val="1184930702"/>
      </p:ext>
    </p:extLst>
  </p:cSld>
  <p:clrMapOvr>
    <a:masterClrMapping/>
  </p:clrMapOvr>
</p:sld>
</file>

<file path=ppt/theme/theme1.xml><?xml version="1.0" encoding="utf-8"?>
<a:theme xmlns:a="http://schemas.openxmlformats.org/drawingml/2006/main" name="Husqvarna_2012">
  <a:themeElements>
    <a:clrScheme name="Husqvarna 2012">
      <a:dk1>
        <a:sysClr val="windowText" lastClr="000000"/>
      </a:dk1>
      <a:lt1>
        <a:sysClr val="window" lastClr="FFFFFF"/>
      </a:lt1>
      <a:dk2>
        <a:srgbClr val="D4021D"/>
      </a:dk2>
      <a:lt2>
        <a:srgbClr val="D0CFCE"/>
      </a:lt2>
      <a:accent1>
        <a:srgbClr val="EA632D"/>
      </a:accent1>
      <a:accent2>
        <a:srgbClr val="273A60"/>
      </a:accent2>
      <a:accent3>
        <a:srgbClr val="00A3B4"/>
      </a:accent3>
      <a:accent4>
        <a:srgbClr val="97BF0D"/>
      </a:accent4>
      <a:accent5>
        <a:srgbClr val="255E47"/>
      </a:accent5>
      <a:accent6>
        <a:srgbClr val="8C8A88"/>
      </a:accent6>
      <a:hlink>
        <a:srgbClr val="EA632D"/>
      </a:hlink>
      <a:folHlink>
        <a:srgbClr val="696765"/>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3175">
          <a:solidFill>
            <a:schemeClr val="accent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5000"/>
          </a:lnSpc>
          <a:spcBef>
            <a:spcPts val="600"/>
          </a:spcBef>
          <a:defRPr dirty="0" err="1" smtClean="0">
            <a:cs typeface="Arial" pitchFamily="34" charset="0"/>
          </a:defRPr>
        </a:defPPr>
      </a:lstStyle>
    </a:tx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756</Words>
  <Application>Microsoft Office PowerPoint</Application>
  <PresentationFormat>Presentación en pantalla (4:3)</PresentationFormat>
  <Paragraphs>182</Paragraphs>
  <Slides>19</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ＭＳ Ｐゴシック</vt:lpstr>
      <vt:lpstr>Arial</vt:lpstr>
      <vt:lpstr>Arial Narrow</vt:lpstr>
      <vt:lpstr>Calibri</vt:lpstr>
      <vt:lpstr>Hq Sans X  Pro TT</vt:lpstr>
      <vt:lpstr>Husqvarna Gothic</vt:lpstr>
      <vt:lpstr>Husqvarna Gothic Light</vt:lpstr>
      <vt:lpstr>Husqvarna_2012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MOTOCULTIVADORES</vt:lpstr>
      <vt:lpstr>Línea de accesorios  Moto cultivador</vt:lpstr>
      <vt:lpstr>Accesorio sólo para TF 545D  Salida PTO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¿Por qué optar por el TR-430 para este servicio?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Paulo Figueiredo</dc:creator>
  <cp:lastModifiedBy>Hernan Rumbo</cp:lastModifiedBy>
  <cp:revision>915</cp:revision>
  <dcterms:created xsi:type="dcterms:W3CDTF">2012-08-20T14:33:38Z</dcterms:created>
  <dcterms:modified xsi:type="dcterms:W3CDTF">2018-06-07T18:03:22Z</dcterms:modified>
</cp:coreProperties>
</file>